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Nunito Light" pitchFamily="2" charset="0"/>
      <p:regular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Sora"/>
      <p:regular r:id="rId51"/>
      <p:bold r:id="rId52"/>
    </p:embeddedFont>
    <p:embeddedFont>
      <p:font typeface="Sora Medium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xAbx6mOJS7tMc9OIpKAFqIciB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7A568E-50B8-4856-93B6-856D5643A48E}">
  <a:tblStyle styleId="{247A568E-50B8-4856-93B6-856D5643A4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6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115b876211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0" name="Google Shape;1140;g3115b876211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174f904a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7" name="Google Shape;1147;g3174f904a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115b876211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4" name="Google Shape;1154;g3115b876211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115b876211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g3115b876211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115b87621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g3115b87621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14b40534fa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5" name="Google Shape;1205;g314b40534fa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14b40534f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g314b40534f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14b40534f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g314b40534fa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14b40534f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g314b40534fa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14b40534fa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3" name="Google Shape;1243;g314b40534fa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3" name="Google Shape;10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115b876211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1" name="Google Shape;1251;g3115b876211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14b40534fa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3" name="Google Shape;1263;g314b40534fa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115b876211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0" name="Google Shape;1270;g3115b876211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14b40534fa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g314b40534fa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115b876211_1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" name="Google Shape;1292;g3115b876211_1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115b876211_1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9" name="Google Shape;1299;g3115b876211_1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3115b876211_1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6" name="Google Shape;1306;g3115b876211_1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115b876211_1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g3115b876211_1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115b876211_1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2" name="Google Shape;1322;g3115b876211_1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115b876211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g3115b876211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115b876211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g3115b876211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115b876211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g3115b876211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115b876211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9" name="Google Shape;1379;g3115b876211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115b87621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6" name="Google Shape;1386;g3115b876211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115b876211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3" name="Google Shape;1393;g3115b876211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3115b876211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g3115b876211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115b876211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7" name="Google Shape;1407;g3115b876211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115b876211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g3115b876211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115b876211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1" name="Google Shape;1421;g3115b876211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115b876211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0" name="Google Shape;1430;g3115b876211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8" name="Google Shape;10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115b876211_1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g3115b876211_1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115b876211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g3115b876211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174a978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g3174a978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115b876211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9" name="Google Shape;1459;g3115b876211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174f904a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5" name="Google Shape;1105;g3174f904a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115b87621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2" name="Google Shape;1112;g3115b87621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115b876211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9" name="Google Shape;1119;g3115b876211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17498e598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g317498e598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115b87621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3" name="Google Shape;1133;g3115b87621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4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4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" name="Google Shape;12;p4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3" name="Google Shape;13;p4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4" name="Google Shape;14;p4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4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" name="Google Shape;16;p4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7" name="Google Shape;17;p4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8" name="Google Shape;18;p4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1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51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7" name="Google Shape;157;p5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8" name="Google Shape;158;p5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9" name="Google Shape;159;p5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" name="Google Shape;160;p5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61" name="Google Shape;161;p5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62" name="Google Shape;162;p5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3" name="Google Shape;163;p5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" name="Google Shape;164;p5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65" name="Google Shape;165;p5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5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8" name="Google Shape;168;p5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9" name="Google Shape;169;p5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0" name="Google Shape;170;p5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71" name="Google Shape;171;p5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72" name="Google Shape;172;p5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3" name="Google Shape;173;p5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4" name="Google Shape;174;p5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75" name="Google Shape;175;p5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76" name="Google Shape;176;p52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3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5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1" name="Google Shape;181;p5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2" name="Google Shape;182;p5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" name="Google Shape;183;p5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84" name="Google Shape;184;p5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85" name="Google Shape;185;p5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6" name="Google Shape;186;p5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" name="Google Shape;187;p5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88" name="Google Shape;188;p5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4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4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4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i="0" u="sng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3" name="Google Shape;193;p5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94" name="Google Shape;194;p5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95" name="Google Shape;195;p5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" name="Google Shape;196;p5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97" name="Google Shape;197;p5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98" name="Google Shape;198;p5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99" name="Google Shape;199;p5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" name="Google Shape;200;p5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01" name="Google Shape;201;p5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04" name="Google Shape;204;p5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5" name="Google Shape;205;p5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6" name="Google Shape;206;p5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7" name="Google Shape;207;p5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08" name="Google Shape;208;p5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09" name="Google Shape;209;p5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0" name="Google Shape;210;p5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1" name="Google Shape;211;p5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2" name="Google Shape;212;p5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6" name="Google Shape;216;p5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17" name="Google Shape;217;p5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8" name="Google Shape;218;p5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9" name="Google Shape;219;p5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0" name="Google Shape;220;p5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1" name="Google Shape;221;p5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5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3" name="Google Shape;223;p5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4" name="Google Shape;224;p5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6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6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6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6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3" name="Google Shape;233;p6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4" name="Google Shape;234;p6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35" name="Google Shape;235;p6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6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7" name="Google Shape;237;p6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8" name="Google Shape;238;p6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239" name="Google Shape;239;p62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62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2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62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62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2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2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2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2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2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2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2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62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2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2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2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62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62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2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62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62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62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62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2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2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62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2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2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62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2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2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62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62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62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62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62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62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62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62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62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62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62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62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62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2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62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62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62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62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62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62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62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62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62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62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2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62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62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62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2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2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2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2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2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62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62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62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62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2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2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2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2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2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2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2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2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2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2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62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62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62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62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62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62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62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62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62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62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62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62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62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62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62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62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62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62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62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62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62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62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62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62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62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62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62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62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62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62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62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62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62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62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62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62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62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62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2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62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2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2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8" name="Google Shape;368;p62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62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370" name="Google Shape;370;p62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2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2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2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62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62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62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62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2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2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2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2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2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62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62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62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2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62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62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2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2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2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2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2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62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62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62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62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2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2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oogle Shape;401;p62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62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62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2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2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62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62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62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62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62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62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62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62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62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62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62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62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62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2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62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62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62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62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62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62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62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62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62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62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62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62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62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62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62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62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62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62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62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62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62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62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62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62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62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62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2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2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62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62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2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2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2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62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62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62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62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62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62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62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62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62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62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62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62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62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62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62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62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62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62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62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472" name="Google Shape;472;p62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62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62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2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62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62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62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62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62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62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62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62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62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62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62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2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2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62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62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62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62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62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62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62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62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2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2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62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62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2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2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62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62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62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62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62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2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62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62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62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6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6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6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6" name="Google Shape;516;p6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17" name="Google Shape;517;p6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518" name="Google Shape;518;p6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6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" name="Google Shape;520;p6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21" name="Google Shape;521;p6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522" name="Google Shape;522;p63"/>
          <p:cNvGrpSpPr/>
          <p:nvPr/>
        </p:nvGrpSpPr>
        <p:grpSpPr>
          <a:xfrm>
            <a:off x="5441862" y="1343334"/>
            <a:ext cx="2955371" cy="2456833"/>
            <a:chOff x="5475412" y="1860275"/>
            <a:chExt cx="2955371" cy="2456833"/>
          </a:xfrm>
        </p:grpSpPr>
        <p:sp>
          <p:nvSpPr>
            <p:cNvPr id="523" name="Google Shape;523;p63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3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3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3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3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3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3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3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3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3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3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3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3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3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3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3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3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3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3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3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3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3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3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3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3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3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3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3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3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3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3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3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3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3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3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3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3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3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3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3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3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3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3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3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3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3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3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3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3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3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3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3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3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3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3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3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3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3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3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3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3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3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3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3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3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3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3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3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3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3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3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3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3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3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3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3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3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3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3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3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3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3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3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3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3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3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3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3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3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3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3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3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3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3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3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3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3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3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3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3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3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3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3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3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3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3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3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3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3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3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3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3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3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3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3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3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3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3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3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3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3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3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3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3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3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3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3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3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3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3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3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3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3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3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3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3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3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3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3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3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3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3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3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3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3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3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3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3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" name="Google Shape;23;p4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4" name="Google Shape;24;p4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4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6" name="Google Shape;26;p4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7" name="Google Shape;27;p4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" name="Google Shape;28;p4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" name="Google Shape;29;p4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0" name="Google Shape;30;p4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31" name="Google Shape;31;p43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title" idx="5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title" idx="6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5" name="Google Shape;45;p4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46" name="Google Shape;46;p4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47" name="Google Shape;47;p4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4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49" name="Google Shape;49;p4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50" name="Google Shape;50;p4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4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4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3" name="Google Shape;53;p4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54" name="Google Shape;54;p44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5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5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9" name="Google Shape;59;p4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0" name="Google Shape;60;p4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1" name="Google Shape;61;p4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" name="Google Shape;62;p4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63" name="Google Shape;63;p4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64" name="Google Shape;64;p4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5" name="Google Shape;65;p4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" name="Google Shape;66;p4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67" name="Google Shape;67;p4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6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4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2" name="Google Shape;72;p4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3" name="Google Shape;73;p4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" name="Google Shape;74;p4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5" name="Google Shape;75;p4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6" name="Google Shape;76;p4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7" name="Google Shape;77;p4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" name="Google Shape;78;p4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9" name="Google Shape;79;p4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5" name="Google Shape;85;p4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4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4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" name="Google Shape;88;p4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9" name="Google Shape;89;p4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90" name="Google Shape;90;p4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4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" name="Google Shape;92;p4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3" name="Google Shape;93;p4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94" name="Google Shape;94;p4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02" name="Google Shape;102;p4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3" name="Google Shape;103;p4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04" name="Google Shape;104;p4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" name="Google Shape;105;p4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06" name="Google Shape;106;p4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07" name="Google Shape;107;p4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8" name="Google Shape;108;p4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" name="Google Shape;109;p4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10" name="Google Shape;110;p4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11" name="Google Shape;111;p4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9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9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9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9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8" name="Google Shape;118;p49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9" name="Google Shape;119;p49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0" name="Google Shape;120;p49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1" name="Google Shape;121;p4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22" name="Google Shape;122;p4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3" name="Google Shape;123;p4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4" name="Google Shape;124;p4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25" name="Google Shape;125;p4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26" name="Google Shape;126;p4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27" name="Google Shape;127;p4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" name="Google Shape;128;p4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29" name="Google Shape;129;p4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0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0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0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0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0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0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9" name="Google Shape;139;p50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3" name="Google Shape;143;p50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44" name="Google Shape;144;p5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5" name="Google Shape;145;p5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6" name="Google Shape;146;p5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" name="Google Shape;147;p5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48" name="Google Shape;148;p5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49" name="Google Shape;149;p5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5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" name="Google Shape;151;p5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52" name="Google Shape;152;p5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53" name="Google Shape;153;p50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b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ootdey.com/snippets/view/Shop-product-list" TargetMode="External"/><Relationship Id="rId5" Type="http://schemas.openxmlformats.org/officeDocument/2006/relationships/hyperlink" Target="https://bbbootstrap.com/snippets/bootstrap-4-ecommerce-products-list-range-filters-89673127" TargetMode="External"/><Relationship Id="rId4" Type="http://schemas.openxmlformats.org/officeDocument/2006/relationships/hyperlink" Target="https://slidesgo.com/theme/software-engineering-business-plan#search-technology&amp;position-18&amp;results-1169&amp;rs=sear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"/>
          <p:cNvSpPr txBox="1">
            <a:spLocks noGrp="1"/>
          </p:cNvSpPr>
          <p:nvPr>
            <p:ph type="ctrTitle"/>
          </p:nvPr>
        </p:nvSpPr>
        <p:spPr>
          <a:xfrm>
            <a:off x="484625" y="643325"/>
            <a:ext cx="4977000" cy="28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900"/>
              <a:t>REPORT ABOUT </a:t>
            </a:r>
            <a:r>
              <a:rPr lang="en" sz="4600"/>
              <a:t> </a:t>
            </a:r>
            <a:r>
              <a:rPr lang="en" sz="3600" b="0"/>
              <a:t>CONTRIBUTE BACK TO OPEN SOURCE</a:t>
            </a:r>
            <a:endParaRPr sz="3600" b="0"/>
          </a:p>
        </p:txBody>
      </p:sp>
      <p:sp>
        <p:nvSpPr>
          <p:cNvPr id="705" name="Google Shape;705;p1"/>
          <p:cNvSpPr txBox="1">
            <a:spLocks noGrp="1"/>
          </p:cNvSpPr>
          <p:nvPr>
            <p:ph type="subTitle" idx="1"/>
          </p:nvPr>
        </p:nvSpPr>
        <p:spPr>
          <a:xfrm>
            <a:off x="550450" y="3432798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 b="1">
                <a:latin typeface="Sora"/>
                <a:ea typeface="Sora"/>
                <a:cs typeface="Sora"/>
                <a:sym typeface="Sora"/>
              </a:rPr>
              <a:t>Instructor</a:t>
            </a:r>
            <a:r>
              <a:rPr lang="en" sz="1800">
                <a:latin typeface="Sora Medium"/>
                <a:ea typeface="Sora Medium"/>
                <a:cs typeface="Sora Medium"/>
                <a:sym typeface="Sora Medium"/>
              </a:rPr>
              <a:t>: Thai Minh Tuan</a:t>
            </a:r>
            <a:endParaRPr sz="1800">
              <a:latin typeface="Sora Medium"/>
              <a:ea typeface="Sora Medium"/>
              <a:cs typeface="Sora Medium"/>
              <a:sym typeface="Sora Medium"/>
            </a:endParaRPr>
          </a:p>
        </p:txBody>
      </p:sp>
      <p:grpSp>
        <p:nvGrpSpPr>
          <p:cNvPr id="706" name="Google Shape;706;p1"/>
          <p:cNvGrpSpPr/>
          <p:nvPr/>
        </p:nvGrpSpPr>
        <p:grpSpPr>
          <a:xfrm>
            <a:off x="5224440" y="832448"/>
            <a:ext cx="3374951" cy="2676564"/>
            <a:chOff x="5148240" y="1213448"/>
            <a:chExt cx="3374951" cy="2676564"/>
          </a:xfrm>
        </p:grpSpPr>
        <p:grpSp>
          <p:nvGrpSpPr>
            <p:cNvPr id="707" name="Google Shape;707;p1"/>
            <p:cNvGrpSpPr/>
            <p:nvPr/>
          </p:nvGrpSpPr>
          <p:grpSpPr>
            <a:xfrm>
              <a:off x="8384122" y="2614871"/>
              <a:ext cx="139069" cy="139071"/>
              <a:chOff x="5448853" y="3419595"/>
              <a:chExt cx="78735" cy="78736"/>
            </a:xfrm>
          </p:grpSpPr>
          <p:sp>
            <p:nvSpPr>
              <p:cNvPr id="708" name="Google Shape;708;p1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6" name="Google Shape;716;p1"/>
            <p:cNvSpPr/>
            <p:nvPr/>
          </p:nvSpPr>
          <p:spPr>
            <a:xfrm>
              <a:off x="6756905" y="3331665"/>
              <a:ext cx="323574" cy="155533"/>
            </a:xfrm>
            <a:custGeom>
              <a:avLst/>
              <a:gdLst/>
              <a:ahLst/>
              <a:cxnLst/>
              <a:rect l="l" t="t" r="r" b="b"/>
              <a:pathLst>
                <a:path w="5484" h="2636" extrusionOk="0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"/>
            <p:cNvSpPr/>
            <p:nvPr/>
          </p:nvSpPr>
          <p:spPr>
            <a:xfrm>
              <a:off x="6048099" y="1992822"/>
              <a:ext cx="6608" cy="77235"/>
            </a:xfrm>
            <a:custGeom>
              <a:avLst/>
              <a:gdLst/>
              <a:ahLst/>
              <a:cxnLst/>
              <a:rect l="l" t="t" r="r" b="b"/>
              <a:pathLst>
                <a:path w="112" h="1309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"/>
            <p:cNvSpPr/>
            <p:nvPr/>
          </p:nvSpPr>
          <p:spPr>
            <a:xfrm>
              <a:off x="6344236" y="1821005"/>
              <a:ext cx="327350" cy="131400"/>
            </a:xfrm>
            <a:custGeom>
              <a:avLst/>
              <a:gdLst/>
              <a:ahLst/>
              <a:cxnLst/>
              <a:rect l="l" t="t" r="r" b="b"/>
              <a:pathLst>
                <a:path w="5548" h="2227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"/>
            <p:cNvSpPr/>
            <p:nvPr/>
          </p:nvSpPr>
          <p:spPr>
            <a:xfrm>
              <a:off x="7379802" y="2174552"/>
              <a:ext cx="423171" cy="165917"/>
            </a:xfrm>
            <a:custGeom>
              <a:avLst/>
              <a:gdLst/>
              <a:ahLst/>
              <a:cxnLst/>
              <a:rect l="l" t="t" r="r" b="b"/>
              <a:pathLst>
                <a:path w="7172" h="281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"/>
            <p:cNvSpPr/>
            <p:nvPr/>
          </p:nvSpPr>
          <p:spPr>
            <a:xfrm>
              <a:off x="7580708" y="2958941"/>
              <a:ext cx="85437" cy="160430"/>
            </a:xfrm>
            <a:custGeom>
              <a:avLst/>
              <a:gdLst/>
              <a:ahLst/>
              <a:cxnLst/>
              <a:rect l="l" t="t" r="r" b="b"/>
              <a:pathLst>
                <a:path w="1448" h="2719" extrusionOk="0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"/>
            <p:cNvSpPr/>
            <p:nvPr/>
          </p:nvSpPr>
          <p:spPr>
            <a:xfrm>
              <a:off x="8240247" y="1261064"/>
              <a:ext cx="108448" cy="108389"/>
            </a:xfrm>
            <a:custGeom>
              <a:avLst/>
              <a:gdLst/>
              <a:ahLst/>
              <a:cxnLst/>
              <a:rect l="l" t="t" r="r" b="b"/>
              <a:pathLst>
                <a:path w="1838" h="1837" extrusionOk="0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"/>
            <p:cNvSpPr/>
            <p:nvPr/>
          </p:nvSpPr>
          <p:spPr>
            <a:xfrm>
              <a:off x="6505138" y="1371577"/>
              <a:ext cx="121547" cy="121075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"/>
            <p:cNvSpPr/>
            <p:nvPr/>
          </p:nvSpPr>
          <p:spPr>
            <a:xfrm>
              <a:off x="5442194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"/>
            <p:cNvSpPr/>
            <p:nvPr/>
          </p:nvSpPr>
          <p:spPr>
            <a:xfrm>
              <a:off x="5509517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"/>
            <p:cNvSpPr/>
            <p:nvPr/>
          </p:nvSpPr>
          <p:spPr>
            <a:xfrm>
              <a:off x="5442194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"/>
            <p:cNvSpPr/>
            <p:nvPr/>
          </p:nvSpPr>
          <p:spPr>
            <a:xfrm>
              <a:off x="5509517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"/>
            <p:cNvSpPr/>
            <p:nvPr/>
          </p:nvSpPr>
          <p:spPr>
            <a:xfrm>
              <a:off x="8380379" y="2008694"/>
              <a:ext cx="26315" cy="25784"/>
            </a:xfrm>
            <a:custGeom>
              <a:avLst/>
              <a:gdLst/>
              <a:ahLst/>
              <a:cxnLst/>
              <a:rect l="l" t="t" r="r" b="b"/>
              <a:pathLst>
                <a:path w="446" h="437" extrusionOk="0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"/>
            <p:cNvSpPr/>
            <p:nvPr/>
          </p:nvSpPr>
          <p:spPr>
            <a:xfrm>
              <a:off x="8380379" y="1940840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"/>
            <p:cNvSpPr/>
            <p:nvPr/>
          </p:nvSpPr>
          <p:spPr>
            <a:xfrm>
              <a:off x="7173999" y="2893271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"/>
            <p:cNvSpPr/>
            <p:nvPr/>
          </p:nvSpPr>
          <p:spPr>
            <a:xfrm>
              <a:off x="7173999" y="2988502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"/>
            <p:cNvSpPr/>
            <p:nvPr/>
          </p:nvSpPr>
          <p:spPr>
            <a:xfrm>
              <a:off x="7203028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"/>
            <p:cNvSpPr/>
            <p:nvPr/>
          </p:nvSpPr>
          <p:spPr>
            <a:xfrm>
              <a:off x="7107797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"/>
            <p:cNvSpPr/>
            <p:nvPr/>
          </p:nvSpPr>
          <p:spPr>
            <a:xfrm>
              <a:off x="7130750" y="2983015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"/>
            <p:cNvSpPr/>
            <p:nvPr/>
          </p:nvSpPr>
          <p:spPr>
            <a:xfrm>
              <a:off x="7126914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"/>
            <p:cNvSpPr/>
            <p:nvPr/>
          </p:nvSpPr>
          <p:spPr>
            <a:xfrm>
              <a:off x="7198072" y="2915692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"/>
            <p:cNvSpPr/>
            <p:nvPr/>
          </p:nvSpPr>
          <p:spPr>
            <a:xfrm>
              <a:off x="7194237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"/>
            <p:cNvSpPr/>
            <p:nvPr/>
          </p:nvSpPr>
          <p:spPr>
            <a:xfrm>
              <a:off x="7130750" y="2915692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"/>
            <p:cNvSpPr/>
            <p:nvPr/>
          </p:nvSpPr>
          <p:spPr>
            <a:xfrm>
              <a:off x="7126914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"/>
            <p:cNvSpPr/>
            <p:nvPr/>
          </p:nvSpPr>
          <p:spPr>
            <a:xfrm>
              <a:off x="7198072" y="2983015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"/>
            <p:cNvSpPr/>
            <p:nvPr/>
          </p:nvSpPr>
          <p:spPr>
            <a:xfrm>
              <a:off x="7194237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"/>
            <p:cNvSpPr/>
            <p:nvPr/>
          </p:nvSpPr>
          <p:spPr>
            <a:xfrm>
              <a:off x="6401705" y="1879536"/>
              <a:ext cx="52572" cy="52041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"/>
            <p:cNvSpPr/>
            <p:nvPr/>
          </p:nvSpPr>
          <p:spPr>
            <a:xfrm>
              <a:off x="8286210" y="1697806"/>
              <a:ext cx="47144" cy="47675"/>
            </a:xfrm>
            <a:custGeom>
              <a:avLst/>
              <a:gdLst/>
              <a:ahLst/>
              <a:cxnLst/>
              <a:rect l="l" t="t" r="r" b="b"/>
              <a:pathLst>
                <a:path w="799" h="808" extrusionOk="0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"/>
            <p:cNvSpPr/>
            <p:nvPr/>
          </p:nvSpPr>
          <p:spPr>
            <a:xfrm>
              <a:off x="8222723" y="3615765"/>
              <a:ext cx="33455" cy="3345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"/>
            <p:cNvSpPr/>
            <p:nvPr/>
          </p:nvSpPr>
          <p:spPr>
            <a:xfrm>
              <a:off x="5649591" y="1243540"/>
              <a:ext cx="33455" cy="32865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"/>
            <p:cNvSpPr/>
            <p:nvPr/>
          </p:nvSpPr>
          <p:spPr>
            <a:xfrm>
              <a:off x="6843404" y="1371577"/>
              <a:ext cx="517872" cy="515688"/>
            </a:xfrm>
            <a:custGeom>
              <a:avLst/>
              <a:gdLst/>
              <a:ahLst/>
              <a:cxnLst/>
              <a:rect l="l" t="t" r="r" b="b"/>
              <a:pathLst>
                <a:path w="8777" h="8740" extrusionOk="0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"/>
            <p:cNvSpPr/>
            <p:nvPr/>
          </p:nvSpPr>
          <p:spPr>
            <a:xfrm>
              <a:off x="7731226" y="2764939"/>
              <a:ext cx="652517" cy="651101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"/>
            <p:cNvSpPr/>
            <p:nvPr/>
          </p:nvSpPr>
          <p:spPr>
            <a:xfrm>
              <a:off x="5349677" y="3784338"/>
              <a:ext cx="1411122" cy="6608"/>
            </a:xfrm>
            <a:custGeom>
              <a:avLst/>
              <a:gdLst/>
              <a:ahLst/>
              <a:cxnLst/>
              <a:rect l="l" t="t" r="r" b="b"/>
              <a:pathLst>
                <a:path w="23916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"/>
            <p:cNvSpPr/>
            <p:nvPr/>
          </p:nvSpPr>
          <p:spPr>
            <a:xfrm>
              <a:off x="5615133" y="3875734"/>
              <a:ext cx="879679" cy="6608"/>
            </a:xfrm>
            <a:custGeom>
              <a:avLst/>
              <a:gdLst/>
              <a:ahLst/>
              <a:cxnLst/>
              <a:rect l="l" t="t" r="r" b="b"/>
              <a:pathLst>
                <a:path w="14909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"/>
            <p:cNvSpPr/>
            <p:nvPr/>
          </p:nvSpPr>
          <p:spPr>
            <a:xfrm>
              <a:off x="7107207" y="3142854"/>
              <a:ext cx="958508" cy="662902"/>
            </a:xfrm>
            <a:custGeom>
              <a:avLst/>
              <a:gdLst/>
              <a:ahLst/>
              <a:cxnLst/>
              <a:rect l="l" t="t" r="r" b="b"/>
              <a:pathLst>
                <a:path w="16245" h="11235" extrusionOk="0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"/>
            <p:cNvSpPr/>
            <p:nvPr/>
          </p:nvSpPr>
          <p:spPr>
            <a:xfrm>
              <a:off x="7103372" y="3139550"/>
              <a:ext cx="966178" cy="669451"/>
            </a:xfrm>
            <a:custGeom>
              <a:avLst/>
              <a:gdLst/>
              <a:ahLst/>
              <a:cxnLst/>
              <a:rect l="l" t="t" r="r" b="b"/>
              <a:pathLst>
                <a:path w="16375" h="11346" extrusionOk="0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"/>
            <p:cNvSpPr/>
            <p:nvPr/>
          </p:nvSpPr>
          <p:spPr>
            <a:xfrm>
              <a:off x="7177303" y="3206342"/>
              <a:ext cx="818316" cy="535927"/>
            </a:xfrm>
            <a:custGeom>
              <a:avLst/>
              <a:gdLst/>
              <a:ahLst/>
              <a:cxnLst/>
              <a:rect l="l" t="t" r="r" b="b"/>
              <a:pathLst>
                <a:path w="13869" h="9083" extrusionOk="0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"/>
            <p:cNvSpPr/>
            <p:nvPr/>
          </p:nvSpPr>
          <p:spPr>
            <a:xfrm>
              <a:off x="7173468" y="3203038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"/>
            <p:cNvSpPr/>
            <p:nvPr/>
          </p:nvSpPr>
          <p:spPr>
            <a:xfrm>
              <a:off x="7173468" y="3369427"/>
              <a:ext cx="7139" cy="180727"/>
            </a:xfrm>
            <a:custGeom>
              <a:avLst/>
              <a:gdLst/>
              <a:ahLst/>
              <a:cxnLst/>
              <a:rect l="l" t="t" r="r" b="b"/>
              <a:pathLst>
                <a:path w="121" h="3063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"/>
            <p:cNvSpPr/>
            <p:nvPr/>
          </p:nvSpPr>
          <p:spPr>
            <a:xfrm>
              <a:off x="7575752" y="3164745"/>
              <a:ext cx="21418" cy="21418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"/>
            <p:cNvSpPr/>
            <p:nvPr/>
          </p:nvSpPr>
          <p:spPr>
            <a:xfrm>
              <a:off x="6950141" y="3800741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"/>
            <p:cNvSpPr/>
            <p:nvPr/>
          </p:nvSpPr>
          <p:spPr>
            <a:xfrm>
              <a:off x="6946836" y="3797495"/>
              <a:ext cx="1279249" cy="92517"/>
            </a:xfrm>
            <a:custGeom>
              <a:avLst/>
              <a:gdLst/>
              <a:ahLst/>
              <a:cxnLst/>
              <a:rect l="l" t="t" r="r" b="b"/>
              <a:pathLst>
                <a:path w="21681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"/>
            <p:cNvSpPr/>
            <p:nvPr/>
          </p:nvSpPr>
          <p:spPr>
            <a:xfrm>
              <a:off x="6958873" y="3863166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"/>
            <p:cNvSpPr/>
            <p:nvPr/>
          </p:nvSpPr>
          <p:spPr>
            <a:xfrm>
              <a:off x="7464649" y="3806228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"/>
            <p:cNvSpPr/>
            <p:nvPr/>
          </p:nvSpPr>
          <p:spPr>
            <a:xfrm>
              <a:off x="7461345" y="3802393"/>
              <a:ext cx="250233" cy="33986"/>
            </a:xfrm>
            <a:custGeom>
              <a:avLst/>
              <a:gdLst/>
              <a:ahLst/>
              <a:cxnLst/>
              <a:rect l="l" t="t" r="r" b="b"/>
              <a:pathLst>
                <a:path w="4241" h="576" extrusionOk="0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"/>
            <p:cNvSpPr/>
            <p:nvPr/>
          </p:nvSpPr>
          <p:spPr>
            <a:xfrm>
              <a:off x="7340388" y="330812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"/>
            <p:cNvSpPr/>
            <p:nvPr/>
          </p:nvSpPr>
          <p:spPr>
            <a:xfrm>
              <a:off x="7369418" y="327856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"/>
            <p:cNvSpPr/>
            <p:nvPr/>
          </p:nvSpPr>
          <p:spPr>
            <a:xfrm>
              <a:off x="7366113" y="3274727"/>
              <a:ext cx="445593" cy="382695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"/>
            <p:cNvSpPr/>
            <p:nvPr/>
          </p:nvSpPr>
          <p:spPr>
            <a:xfrm>
              <a:off x="7437271" y="3476164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"/>
            <p:cNvSpPr/>
            <p:nvPr/>
          </p:nvSpPr>
          <p:spPr>
            <a:xfrm>
              <a:off x="7433436" y="3472919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"/>
            <p:cNvSpPr/>
            <p:nvPr/>
          </p:nvSpPr>
          <p:spPr>
            <a:xfrm>
              <a:off x="7470136" y="3487138"/>
              <a:ext cx="234833" cy="16993"/>
            </a:xfrm>
            <a:custGeom>
              <a:avLst/>
              <a:gdLst/>
              <a:ahLst/>
              <a:cxnLst/>
              <a:rect l="l" t="t" r="r" b="b"/>
              <a:pathLst>
                <a:path w="3980" h="288" extrusionOk="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"/>
            <p:cNvSpPr/>
            <p:nvPr/>
          </p:nvSpPr>
          <p:spPr>
            <a:xfrm>
              <a:off x="7489253" y="3539120"/>
              <a:ext cx="198251" cy="23601"/>
            </a:xfrm>
            <a:custGeom>
              <a:avLst/>
              <a:gdLst/>
              <a:ahLst/>
              <a:cxnLst/>
              <a:rect l="l" t="t" r="r" b="b"/>
              <a:pathLst>
                <a:path w="3360" h="400" extrusionOk="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"/>
            <p:cNvSpPr/>
            <p:nvPr/>
          </p:nvSpPr>
          <p:spPr>
            <a:xfrm>
              <a:off x="7486008" y="3535816"/>
              <a:ext cx="204741" cy="30741"/>
            </a:xfrm>
            <a:custGeom>
              <a:avLst/>
              <a:gdLst/>
              <a:ahLst/>
              <a:cxnLst/>
              <a:rect l="l" t="t" r="r" b="b"/>
              <a:pathLst>
                <a:path w="3470" h="521" extrusionOk="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"/>
            <p:cNvSpPr/>
            <p:nvPr/>
          </p:nvSpPr>
          <p:spPr>
            <a:xfrm>
              <a:off x="7529257" y="3545139"/>
              <a:ext cx="11506" cy="11565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"/>
            <p:cNvSpPr/>
            <p:nvPr/>
          </p:nvSpPr>
          <p:spPr>
            <a:xfrm>
              <a:off x="7551148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"/>
            <p:cNvSpPr/>
            <p:nvPr/>
          </p:nvSpPr>
          <p:spPr>
            <a:xfrm>
              <a:off x="757191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"/>
            <p:cNvSpPr/>
            <p:nvPr/>
          </p:nvSpPr>
          <p:spPr>
            <a:xfrm>
              <a:off x="759380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"/>
            <p:cNvSpPr/>
            <p:nvPr/>
          </p:nvSpPr>
          <p:spPr>
            <a:xfrm>
              <a:off x="761463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"/>
            <p:cNvSpPr/>
            <p:nvPr/>
          </p:nvSpPr>
          <p:spPr>
            <a:xfrm>
              <a:off x="763652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"/>
            <p:cNvSpPr/>
            <p:nvPr/>
          </p:nvSpPr>
          <p:spPr>
            <a:xfrm>
              <a:off x="7524832" y="3322342"/>
              <a:ext cx="127093" cy="127093"/>
            </a:xfrm>
            <a:custGeom>
              <a:avLst/>
              <a:gdLst/>
              <a:ahLst/>
              <a:cxnLst/>
              <a:rect l="l" t="t" r="r" b="b"/>
              <a:pathLst>
                <a:path w="2154" h="2154" extrusionOk="0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"/>
            <p:cNvSpPr/>
            <p:nvPr/>
          </p:nvSpPr>
          <p:spPr>
            <a:xfrm>
              <a:off x="7521587" y="3319097"/>
              <a:ext cx="133583" cy="133583"/>
            </a:xfrm>
            <a:custGeom>
              <a:avLst/>
              <a:gdLst/>
              <a:ahLst/>
              <a:cxnLst/>
              <a:rect l="l" t="t" r="r" b="b"/>
              <a:pathLst>
                <a:path w="2264" h="2264" extrusionOk="0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"/>
            <p:cNvSpPr/>
            <p:nvPr/>
          </p:nvSpPr>
          <p:spPr>
            <a:xfrm>
              <a:off x="7560411" y="3389665"/>
              <a:ext cx="56466" cy="28558"/>
            </a:xfrm>
            <a:custGeom>
              <a:avLst/>
              <a:gdLst/>
              <a:ahLst/>
              <a:cxnLst/>
              <a:rect l="l" t="t" r="r" b="b"/>
              <a:pathLst>
                <a:path w="957" h="484" extrusionOk="0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"/>
            <p:cNvSpPr/>
            <p:nvPr/>
          </p:nvSpPr>
          <p:spPr>
            <a:xfrm>
              <a:off x="7556576" y="3386420"/>
              <a:ext cx="63606" cy="35107"/>
            </a:xfrm>
            <a:custGeom>
              <a:avLst/>
              <a:gdLst/>
              <a:ahLst/>
              <a:cxnLst/>
              <a:rect l="l" t="t" r="r" b="b"/>
              <a:pathLst>
                <a:path w="1078" h="595" extrusionOk="0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"/>
            <p:cNvSpPr/>
            <p:nvPr/>
          </p:nvSpPr>
          <p:spPr>
            <a:xfrm>
              <a:off x="7572507" y="3353555"/>
              <a:ext cx="32334" cy="32393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"/>
            <p:cNvSpPr/>
            <p:nvPr/>
          </p:nvSpPr>
          <p:spPr>
            <a:xfrm>
              <a:off x="7569203" y="3350310"/>
              <a:ext cx="38883" cy="38883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"/>
            <p:cNvSpPr/>
            <p:nvPr/>
          </p:nvSpPr>
          <p:spPr>
            <a:xfrm>
              <a:off x="7541825" y="3581839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"/>
            <p:cNvSpPr/>
            <p:nvPr/>
          </p:nvSpPr>
          <p:spPr>
            <a:xfrm>
              <a:off x="7537990" y="3578534"/>
              <a:ext cx="100778" cy="35638"/>
            </a:xfrm>
            <a:custGeom>
              <a:avLst/>
              <a:gdLst/>
              <a:ahLst/>
              <a:cxnLst/>
              <a:rect l="l" t="t" r="r" b="b"/>
              <a:pathLst>
                <a:path w="1708" h="604" extrusionOk="0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"/>
            <p:cNvSpPr/>
            <p:nvPr/>
          </p:nvSpPr>
          <p:spPr>
            <a:xfrm>
              <a:off x="7134585" y="1285137"/>
              <a:ext cx="959039" cy="662902"/>
            </a:xfrm>
            <a:custGeom>
              <a:avLst/>
              <a:gdLst/>
              <a:ahLst/>
              <a:cxnLst/>
              <a:rect l="l" t="t" r="r" b="b"/>
              <a:pathLst>
                <a:path w="16254" h="11235" extrusionOk="0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"/>
            <p:cNvSpPr/>
            <p:nvPr/>
          </p:nvSpPr>
          <p:spPr>
            <a:xfrm>
              <a:off x="7131340" y="1281833"/>
              <a:ext cx="965588" cy="670041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"/>
            <p:cNvSpPr/>
            <p:nvPr/>
          </p:nvSpPr>
          <p:spPr>
            <a:xfrm>
              <a:off x="7204681" y="1349156"/>
              <a:ext cx="818847" cy="535396"/>
            </a:xfrm>
            <a:custGeom>
              <a:avLst/>
              <a:gdLst/>
              <a:ahLst/>
              <a:cxnLst/>
              <a:rect l="l" t="t" r="r" b="b"/>
              <a:pathLst>
                <a:path w="13878" h="9074" extrusionOk="0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"/>
            <p:cNvSpPr/>
            <p:nvPr/>
          </p:nvSpPr>
          <p:spPr>
            <a:xfrm>
              <a:off x="7201376" y="1345320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"/>
            <p:cNvSpPr/>
            <p:nvPr/>
          </p:nvSpPr>
          <p:spPr>
            <a:xfrm>
              <a:off x="7201376" y="1512300"/>
              <a:ext cx="6608" cy="180668"/>
            </a:xfrm>
            <a:custGeom>
              <a:avLst/>
              <a:gdLst/>
              <a:ahLst/>
              <a:cxnLst/>
              <a:rect l="l" t="t" r="r" b="b"/>
              <a:pathLst>
                <a:path w="112" h="30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"/>
            <p:cNvSpPr/>
            <p:nvPr/>
          </p:nvSpPr>
          <p:spPr>
            <a:xfrm>
              <a:off x="7603130" y="1307027"/>
              <a:ext cx="21949" cy="21418"/>
            </a:xfrm>
            <a:custGeom>
              <a:avLst/>
              <a:gdLst/>
              <a:ahLst/>
              <a:cxnLst/>
              <a:rect l="l" t="t" r="r" b="b"/>
              <a:pathLst>
                <a:path w="372" h="363" extrusionOk="0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"/>
            <p:cNvSpPr/>
            <p:nvPr/>
          </p:nvSpPr>
          <p:spPr>
            <a:xfrm>
              <a:off x="6977518" y="1943023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"/>
            <p:cNvSpPr/>
            <p:nvPr/>
          </p:nvSpPr>
          <p:spPr>
            <a:xfrm>
              <a:off x="6974214" y="1939778"/>
              <a:ext cx="1279781" cy="92517"/>
            </a:xfrm>
            <a:custGeom>
              <a:avLst/>
              <a:gdLst/>
              <a:ahLst/>
              <a:cxnLst/>
              <a:rect l="l" t="t" r="r" b="b"/>
              <a:pathLst>
                <a:path w="21690" h="1568" extrusionOk="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"/>
            <p:cNvSpPr/>
            <p:nvPr/>
          </p:nvSpPr>
          <p:spPr>
            <a:xfrm>
              <a:off x="6986251" y="2005449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"/>
            <p:cNvSpPr/>
            <p:nvPr/>
          </p:nvSpPr>
          <p:spPr>
            <a:xfrm>
              <a:off x="7492557" y="1948511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"/>
            <p:cNvSpPr/>
            <p:nvPr/>
          </p:nvSpPr>
          <p:spPr>
            <a:xfrm>
              <a:off x="7489253" y="1945206"/>
              <a:ext cx="249702" cy="33455"/>
            </a:xfrm>
            <a:custGeom>
              <a:avLst/>
              <a:gdLst/>
              <a:ahLst/>
              <a:cxnLst/>
              <a:rect l="l" t="t" r="r" b="b"/>
              <a:pathLst>
                <a:path w="4232" h="567" extrusionOk="0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"/>
            <p:cNvSpPr/>
            <p:nvPr/>
          </p:nvSpPr>
          <p:spPr>
            <a:xfrm>
              <a:off x="7368297" y="1450405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"/>
            <p:cNvSpPr/>
            <p:nvPr/>
          </p:nvSpPr>
          <p:spPr>
            <a:xfrm>
              <a:off x="7397326" y="1420844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"/>
            <p:cNvSpPr/>
            <p:nvPr/>
          </p:nvSpPr>
          <p:spPr>
            <a:xfrm>
              <a:off x="7394022" y="1417599"/>
              <a:ext cx="445652" cy="382105"/>
            </a:xfrm>
            <a:custGeom>
              <a:avLst/>
              <a:gdLst/>
              <a:ahLst/>
              <a:cxnLst/>
              <a:rect l="l" t="t" r="r" b="b"/>
              <a:pathLst>
                <a:path w="7553" h="6476" extrusionOk="0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"/>
            <p:cNvSpPr/>
            <p:nvPr/>
          </p:nvSpPr>
          <p:spPr>
            <a:xfrm>
              <a:off x="7464649" y="1618446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"/>
            <p:cNvSpPr/>
            <p:nvPr/>
          </p:nvSpPr>
          <p:spPr>
            <a:xfrm>
              <a:off x="7461345" y="1615201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"/>
            <p:cNvSpPr/>
            <p:nvPr/>
          </p:nvSpPr>
          <p:spPr>
            <a:xfrm>
              <a:off x="7497514" y="1629421"/>
              <a:ext cx="235423" cy="16993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"/>
            <p:cNvSpPr/>
            <p:nvPr/>
          </p:nvSpPr>
          <p:spPr>
            <a:xfrm>
              <a:off x="7517221" y="1681934"/>
              <a:ext cx="198192" cy="23601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"/>
            <p:cNvSpPr/>
            <p:nvPr/>
          </p:nvSpPr>
          <p:spPr>
            <a:xfrm>
              <a:off x="7513917" y="1678689"/>
              <a:ext cx="204741" cy="30151"/>
            </a:xfrm>
            <a:custGeom>
              <a:avLst/>
              <a:gdLst/>
              <a:ahLst/>
              <a:cxnLst/>
              <a:rect l="l" t="t" r="r" b="b"/>
              <a:pathLst>
                <a:path w="3470" h="511" extrusionOk="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"/>
            <p:cNvSpPr/>
            <p:nvPr/>
          </p:nvSpPr>
          <p:spPr>
            <a:xfrm>
              <a:off x="755716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"/>
            <p:cNvSpPr/>
            <p:nvPr/>
          </p:nvSpPr>
          <p:spPr>
            <a:xfrm>
              <a:off x="757905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"/>
            <p:cNvSpPr/>
            <p:nvPr/>
          </p:nvSpPr>
          <p:spPr>
            <a:xfrm>
              <a:off x="759929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"/>
            <p:cNvSpPr/>
            <p:nvPr/>
          </p:nvSpPr>
          <p:spPr>
            <a:xfrm>
              <a:off x="7621185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"/>
            <p:cNvSpPr/>
            <p:nvPr/>
          </p:nvSpPr>
          <p:spPr>
            <a:xfrm>
              <a:off x="764254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"/>
            <p:cNvSpPr/>
            <p:nvPr/>
          </p:nvSpPr>
          <p:spPr>
            <a:xfrm>
              <a:off x="766443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"/>
            <p:cNvSpPr/>
            <p:nvPr/>
          </p:nvSpPr>
          <p:spPr>
            <a:xfrm>
              <a:off x="7552800" y="1465215"/>
              <a:ext cx="126444" cy="126503"/>
            </a:xfrm>
            <a:custGeom>
              <a:avLst/>
              <a:gdLst/>
              <a:ahLst/>
              <a:cxnLst/>
              <a:rect l="l" t="t" r="r" b="b"/>
              <a:pathLst>
                <a:path w="2143" h="2144" extrusionOk="0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"/>
            <p:cNvSpPr/>
            <p:nvPr/>
          </p:nvSpPr>
          <p:spPr>
            <a:xfrm>
              <a:off x="7549496" y="1461380"/>
              <a:ext cx="133583" cy="134173"/>
            </a:xfrm>
            <a:custGeom>
              <a:avLst/>
              <a:gdLst/>
              <a:ahLst/>
              <a:cxnLst/>
              <a:rect l="l" t="t" r="r" b="b"/>
              <a:pathLst>
                <a:path w="2264" h="2274" extrusionOk="0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"/>
            <p:cNvSpPr/>
            <p:nvPr/>
          </p:nvSpPr>
          <p:spPr>
            <a:xfrm>
              <a:off x="7587789" y="1532007"/>
              <a:ext cx="56466" cy="28499"/>
            </a:xfrm>
            <a:custGeom>
              <a:avLst/>
              <a:gdLst/>
              <a:ahLst/>
              <a:cxnLst/>
              <a:rect l="l" t="t" r="r" b="b"/>
              <a:pathLst>
                <a:path w="957" h="483" extrusionOk="0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"/>
            <p:cNvSpPr/>
            <p:nvPr/>
          </p:nvSpPr>
          <p:spPr>
            <a:xfrm>
              <a:off x="7584544" y="1528702"/>
              <a:ext cx="63547" cy="35107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"/>
            <p:cNvSpPr/>
            <p:nvPr/>
          </p:nvSpPr>
          <p:spPr>
            <a:xfrm>
              <a:off x="7600415" y="1496428"/>
              <a:ext cx="31803" cy="318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"/>
            <p:cNvSpPr/>
            <p:nvPr/>
          </p:nvSpPr>
          <p:spPr>
            <a:xfrm>
              <a:off x="7597111" y="1493123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"/>
            <p:cNvSpPr/>
            <p:nvPr/>
          </p:nvSpPr>
          <p:spPr>
            <a:xfrm>
              <a:off x="7569203" y="1724121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"/>
            <p:cNvSpPr/>
            <p:nvPr/>
          </p:nvSpPr>
          <p:spPr>
            <a:xfrm>
              <a:off x="7565898" y="1720817"/>
              <a:ext cx="100247" cy="36169"/>
            </a:xfrm>
            <a:custGeom>
              <a:avLst/>
              <a:gdLst/>
              <a:ahLst/>
              <a:cxnLst/>
              <a:rect l="l" t="t" r="r" b="b"/>
              <a:pathLst>
                <a:path w="1699" h="613" extrusionOk="0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"/>
            <p:cNvSpPr/>
            <p:nvPr/>
          </p:nvSpPr>
          <p:spPr>
            <a:xfrm>
              <a:off x="6772246" y="1753682"/>
              <a:ext cx="560000" cy="977035"/>
            </a:xfrm>
            <a:custGeom>
              <a:avLst/>
              <a:gdLst/>
              <a:ahLst/>
              <a:cxnLst/>
              <a:rect l="l" t="t" r="r" b="b"/>
              <a:pathLst>
                <a:path w="9491" h="16559" extrusionOk="0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"/>
            <p:cNvSpPr/>
            <p:nvPr/>
          </p:nvSpPr>
          <p:spPr>
            <a:xfrm>
              <a:off x="6731179" y="1693971"/>
              <a:ext cx="560000" cy="995739"/>
            </a:xfrm>
            <a:custGeom>
              <a:avLst/>
              <a:gdLst/>
              <a:ahLst/>
              <a:cxnLst/>
              <a:rect l="l" t="t" r="r" b="b"/>
              <a:pathLst>
                <a:path w="9491" h="16876" extrusionOk="0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"/>
            <p:cNvSpPr/>
            <p:nvPr/>
          </p:nvSpPr>
          <p:spPr>
            <a:xfrm>
              <a:off x="6727934" y="1690725"/>
              <a:ext cx="566549" cy="1002229"/>
            </a:xfrm>
            <a:custGeom>
              <a:avLst/>
              <a:gdLst/>
              <a:ahLst/>
              <a:cxnLst/>
              <a:rect l="l" t="t" r="r" b="b"/>
              <a:pathLst>
                <a:path w="9602" h="16986" extrusionOk="0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"/>
            <p:cNvSpPr/>
            <p:nvPr/>
          </p:nvSpPr>
          <p:spPr>
            <a:xfrm>
              <a:off x="6732301" y="1693971"/>
              <a:ext cx="558348" cy="80539"/>
            </a:xfrm>
            <a:custGeom>
              <a:avLst/>
              <a:gdLst/>
              <a:ahLst/>
              <a:cxnLst/>
              <a:rect l="l" t="t" r="r" b="b"/>
              <a:pathLst>
                <a:path w="9463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"/>
            <p:cNvSpPr/>
            <p:nvPr/>
          </p:nvSpPr>
          <p:spPr>
            <a:xfrm>
              <a:off x="6728465" y="1690725"/>
              <a:ext cx="565487" cy="87089"/>
            </a:xfrm>
            <a:custGeom>
              <a:avLst/>
              <a:gdLst/>
              <a:ahLst/>
              <a:cxnLst/>
              <a:rect l="l" t="t" r="r" b="b"/>
              <a:pathLst>
                <a:path w="9584" h="1476" extrusionOk="0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"/>
            <p:cNvSpPr/>
            <p:nvPr/>
          </p:nvSpPr>
          <p:spPr>
            <a:xfrm>
              <a:off x="7140072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"/>
            <p:cNvSpPr/>
            <p:nvPr/>
          </p:nvSpPr>
          <p:spPr>
            <a:xfrm>
              <a:off x="718987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"/>
            <p:cNvSpPr/>
            <p:nvPr/>
          </p:nvSpPr>
          <p:spPr>
            <a:xfrm>
              <a:off x="724079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"/>
            <p:cNvSpPr/>
            <p:nvPr/>
          </p:nvSpPr>
          <p:spPr>
            <a:xfrm>
              <a:off x="6820392" y="1885023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"/>
            <p:cNvSpPr/>
            <p:nvPr/>
          </p:nvSpPr>
          <p:spPr>
            <a:xfrm>
              <a:off x="7032804" y="1885023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"/>
            <p:cNvSpPr/>
            <p:nvPr/>
          </p:nvSpPr>
          <p:spPr>
            <a:xfrm>
              <a:off x="7142255" y="188502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"/>
            <p:cNvSpPr/>
            <p:nvPr/>
          </p:nvSpPr>
          <p:spPr>
            <a:xfrm>
              <a:off x="7027848" y="2016364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"/>
            <p:cNvSpPr/>
            <p:nvPr/>
          </p:nvSpPr>
          <p:spPr>
            <a:xfrm>
              <a:off x="6924415" y="2016364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"/>
            <p:cNvSpPr/>
            <p:nvPr/>
          </p:nvSpPr>
          <p:spPr>
            <a:xfrm>
              <a:off x="6820392" y="2016364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"/>
            <p:cNvSpPr/>
            <p:nvPr/>
          </p:nvSpPr>
          <p:spPr>
            <a:xfrm>
              <a:off x="6820392" y="1950163"/>
              <a:ext cx="94228" cy="6608"/>
            </a:xfrm>
            <a:custGeom>
              <a:avLst/>
              <a:gdLst/>
              <a:ahLst/>
              <a:cxnLst/>
              <a:rect l="l" t="t" r="r" b="b"/>
              <a:pathLst>
                <a:path w="1597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"/>
            <p:cNvSpPr/>
            <p:nvPr/>
          </p:nvSpPr>
          <p:spPr>
            <a:xfrm>
              <a:off x="6945184" y="1950163"/>
              <a:ext cx="155533" cy="6608"/>
            </a:xfrm>
            <a:custGeom>
              <a:avLst/>
              <a:gdLst/>
              <a:ahLst/>
              <a:cxnLst/>
              <a:rect l="l" t="t" r="r" b="b"/>
              <a:pathLst>
                <a:path w="2636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"/>
            <p:cNvSpPr/>
            <p:nvPr/>
          </p:nvSpPr>
          <p:spPr>
            <a:xfrm>
              <a:off x="7142255" y="195016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"/>
            <p:cNvSpPr/>
            <p:nvPr/>
          </p:nvSpPr>
          <p:spPr>
            <a:xfrm>
              <a:off x="6820392" y="2074955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"/>
            <p:cNvSpPr/>
            <p:nvPr/>
          </p:nvSpPr>
          <p:spPr>
            <a:xfrm>
              <a:off x="7032804" y="2074955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"/>
            <p:cNvSpPr/>
            <p:nvPr/>
          </p:nvSpPr>
          <p:spPr>
            <a:xfrm>
              <a:off x="6820392" y="2286245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"/>
            <p:cNvSpPr/>
            <p:nvPr/>
          </p:nvSpPr>
          <p:spPr>
            <a:xfrm>
              <a:off x="7032804" y="2286245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"/>
            <p:cNvSpPr/>
            <p:nvPr/>
          </p:nvSpPr>
          <p:spPr>
            <a:xfrm>
              <a:off x="7142255" y="2074955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"/>
            <p:cNvSpPr/>
            <p:nvPr/>
          </p:nvSpPr>
          <p:spPr>
            <a:xfrm>
              <a:off x="7027848" y="2206886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"/>
            <p:cNvSpPr/>
            <p:nvPr/>
          </p:nvSpPr>
          <p:spPr>
            <a:xfrm>
              <a:off x="6924415" y="2206886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"/>
            <p:cNvSpPr/>
            <p:nvPr/>
          </p:nvSpPr>
          <p:spPr>
            <a:xfrm>
              <a:off x="6820392" y="2206886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"/>
            <p:cNvSpPr/>
            <p:nvPr/>
          </p:nvSpPr>
          <p:spPr>
            <a:xfrm>
              <a:off x="7123669" y="2357403"/>
              <a:ext cx="67382" cy="7139"/>
            </a:xfrm>
            <a:custGeom>
              <a:avLst/>
              <a:gdLst/>
              <a:ahLst/>
              <a:cxnLst/>
              <a:rect l="l" t="t" r="r" b="b"/>
              <a:pathLst>
                <a:path w="114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"/>
            <p:cNvSpPr/>
            <p:nvPr/>
          </p:nvSpPr>
          <p:spPr>
            <a:xfrm>
              <a:off x="7019115" y="2357403"/>
              <a:ext cx="63015" cy="7139"/>
            </a:xfrm>
            <a:custGeom>
              <a:avLst/>
              <a:gdLst/>
              <a:ahLst/>
              <a:cxnLst/>
              <a:rect l="l" t="t" r="r" b="b"/>
              <a:pathLst>
                <a:path w="106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"/>
            <p:cNvSpPr/>
            <p:nvPr/>
          </p:nvSpPr>
          <p:spPr>
            <a:xfrm>
              <a:off x="6820392" y="2140094"/>
              <a:ext cx="94228" cy="7139"/>
            </a:xfrm>
            <a:custGeom>
              <a:avLst/>
              <a:gdLst/>
              <a:ahLst/>
              <a:cxnLst/>
              <a:rect l="l" t="t" r="r" b="b"/>
              <a:pathLst>
                <a:path w="1597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"/>
            <p:cNvSpPr/>
            <p:nvPr/>
          </p:nvSpPr>
          <p:spPr>
            <a:xfrm>
              <a:off x="6945184" y="2140094"/>
              <a:ext cx="155533" cy="7139"/>
            </a:xfrm>
            <a:custGeom>
              <a:avLst/>
              <a:gdLst/>
              <a:ahLst/>
              <a:cxnLst/>
              <a:rect l="l" t="t" r="r" b="b"/>
              <a:pathLst>
                <a:path w="2636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"/>
            <p:cNvSpPr/>
            <p:nvPr/>
          </p:nvSpPr>
          <p:spPr>
            <a:xfrm>
              <a:off x="7142255" y="2140094"/>
              <a:ext cx="62484" cy="7139"/>
            </a:xfrm>
            <a:custGeom>
              <a:avLst/>
              <a:gdLst/>
              <a:ahLst/>
              <a:cxnLst/>
              <a:rect l="l" t="t" r="r" b="b"/>
              <a:pathLst>
                <a:path w="1059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"/>
            <p:cNvSpPr/>
            <p:nvPr/>
          </p:nvSpPr>
          <p:spPr>
            <a:xfrm>
              <a:off x="7017994" y="2427440"/>
              <a:ext cx="155533" cy="7198"/>
            </a:xfrm>
            <a:custGeom>
              <a:avLst/>
              <a:gdLst/>
              <a:ahLst/>
              <a:cxnLst/>
              <a:rect l="l" t="t" r="r" b="b"/>
              <a:pathLst>
                <a:path w="2636" h="122" extrusionOk="0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"/>
            <p:cNvSpPr/>
            <p:nvPr/>
          </p:nvSpPr>
          <p:spPr>
            <a:xfrm>
              <a:off x="7018584" y="2493111"/>
              <a:ext cx="62425" cy="7198"/>
            </a:xfrm>
            <a:custGeom>
              <a:avLst/>
              <a:gdLst/>
              <a:ahLst/>
              <a:cxnLst/>
              <a:rect l="l" t="t" r="r" b="b"/>
              <a:pathLst>
                <a:path w="1058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"/>
            <p:cNvSpPr/>
            <p:nvPr/>
          </p:nvSpPr>
          <p:spPr>
            <a:xfrm>
              <a:off x="7433436" y="2415403"/>
              <a:ext cx="731876" cy="52170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"/>
            <p:cNvSpPr/>
            <p:nvPr/>
          </p:nvSpPr>
          <p:spPr>
            <a:xfrm>
              <a:off x="7430191" y="2412099"/>
              <a:ext cx="738957" cy="528846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"/>
            <p:cNvSpPr/>
            <p:nvPr/>
          </p:nvSpPr>
          <p:spPr>
            <a:xfrm>
              <a:off x="7474502" y="2375989"/>
              <a:ext cx="731876" cy="88210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"/>
            <p:cNvSpPr/>
            <p:nvPr/>
          </p:nvSpPr>
          <p:spPr>
            <a:xfrm>
              <a:off x="7471198" y="2372685"/>
              <a:ext cx="738485" cy="94759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"/>
            <p:cNvSpPr/>
            <p:nvPr/>
          </p:nvSpPr>
          <p:spPr>
            <a:xfrm>
              <a:off x="7553862" y="2401715"/>
              <a:ext cx="33455" cy="33986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"/>
            <p:cNvSpPr/>
            <p:nvPr/>
          </p:nvSpPr>
          <p:spPr>
            <a:xfrm>
              <a:off x="7606434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"/>
            <p:cNvSpPr/>
            <p:nvPr/>
          </p:nvSpPr>
          <p:spPr>
            <a:xfrm>
              <a:off x="7501349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"/>
            <p:cNvSpPr/>
            <p:nvPr/>
          </p:nvSpPr>
          <p:spPr>
            <a:xfrm>
              <a:off x="7473971" y="2464140"/>
              <a:ext cx="732407" cy="430252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"/>
            <p:cNvSpPr/>
            <p:nvPr/>
          </p:nvSpPr>
          <p:spPr>
            <a:xfrm>
              <a:off x="7470667" y="2460305"/>
              <a:ext cx="739016" cy="437391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"/>
            <p:cNvSpPr/>
            <p:nvPr/>
          </p:nvSpPr>
          <p:spPr>
            <a:xfrm>
              <a:off x="7778310" y="2564859"/>
              <a:ext cx="336083" cy="6608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"/>
            <p:cNvSpPr/>
            <p:nvPr/>
          </p:nvSpPr>
          <p:spPr>
            <a:xfrm>
              <a:off x="7778310" y="2614657"/>
              <a:ext cx="122668" cy="7139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"/>
            <p:cNvSpPr/>
            <p:nvPr/>
          </p:nvSpPr>
          <p:spPr>
            <a:xfrm>
              <a:off x="7941395" y="2614657"/>
              <a:ext cx="147272" cy="7139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"/>
            <p:cNvSpPr/>
            <p:nvPr/>
          </p:nvSpPr>
          <p:spPr>
            <a:xfrm>
              <a:off x="7778310" y="2766237"/>
              <a:ext cx="217899" cy="666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"/>
            <p:cNvSpPr/>
            <p:nvPr/>
          </p:nvSpPr>
          <p:spPr>
            <a:xfrm>
              <a:off x="7778310" y="2667170"/>
              <a:ext cx="338856" cy="7198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"/>
            <p:cNvSpPr/>
            <p:nvPr/>
          </p:nvSpPr>
          <p:spPr>
            <a:xfrm>
              <a:off x="7778310" y="2716969"/>
              <a:ext cx="112224" cy="7198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"/>
            <p:cNvSpPr/>
            <p:nvPr/>
          </p:nvSpPr>
          <p:spPr>
            <a:xfrm>
              <a:off x="7915670" y="2716969"/>
              <a:ext cx="198723" cy="7198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"/>
            <p:cNvSpPr/>
            <p:nvPr/>
          </p:nvSpPr>
          <p:spPr>
            <a:xfrm>
              <a:off x="7525953" y="2548397"/>
              <a:ext cx="219020" cy="21902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"/>
            <p:cNvSpPr/>
            <p:nvPr/>
          </p:nvSpPr>
          <p:spPr>
            <a:xfrm>
              <a:off x="7522649" y="2545151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"/>
            <p:cNvSpPr/>
            <p:nvPr/>
          </p:nvSpPr>
          <p:spPr>
            <a:xfrm>
              <a:off x="7516631" y="2550049"/>
              <a:ext cx="218489" cy="218430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"/>
            <p:cNvSpPr/>
            <p:nvPr/>
          </p:nvSpPr>
          <p:spPr>
            <a:xfrm>
              <a:off x="7513386" y="2546213"/>
              <a:ext cx="225569" cy="225569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"/>
            <p:cNvSpPr/>
            <p:nvPr/>
          </p:nvSpPr>
          <p:spPr>
            <a:xfrm>
              <a:off x="7662251" y="2565921"/>
              <a:ext cx="54814" cy="54814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"/>
            <p:cNvSpPr/>
            <p:nvPr/>
          </p:nvSpPr>
          <p:spPr>
            <a:xfrm>
              <a:off x="7658947" y="2562085"/>
              <a:ext cx="61363" cy="61894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"/>
            <p:cNvSpPr/>
            <p:nvPr/>
          </p:nvSpPr>
          <p:spPr>
            <a:xfrm>
              <a:off x="7985707" y="2216444"/>
              <a:ext cx="377208" cy="339092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"/>
            <p:cNvSpPr/>
            <p:nvPr/>
          </p:nvSpPr>
          <p:spPr>
            <a:xfrm>
              <a:off x="8001047" y="2212904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"/>
            <p:cNvSpPr/>
            <p:nvPr/>
          </p:nvSpPr>
          <p:spPr>
            <a:xfrm>
              <a:off x="7997212" y="2199923"/>
              <a:ext cx="384878" cy="339387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"/>
            <p:cNvSpPr/>
            <p:nvPr/>
          </p:nvSpPr>
          <p:spPr>
            <a:xfrm>
              <a:off x="8016388" y="2196442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"/>
            <p:cNvSpPr/>
            <p:nvPr/>
          </p:nvSpPr>
          <p:spPr>
            <a:xfrm>
              <a:off x="8070553" y="2285655"/>
              <a:ext cx="224507" cy="141844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"/>
            <p:cNvSpPr/>
            <p:nvPr/>
          </p:nvSpPr>
          <p:spPr>
            <a:xfrm>
              <a:off x="8066718" y="2282410"/>
              <a:ext cx="231588" cy="148393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"/>
            <p:cNvSpPr/>
            <p:nvPr/>
          </p:nvSpPr>
          <p:spPr>
            <a:xfrm>
              <a:off x="5843948" y="3263280"/>
              <a:ext cx="422581" cy="300504"/>
            </a:xfrm>
            <a:custGeom>
              <a:avLst/>
              <a:gdLst/>
              <a:ahLst/>
              <a:cxnLst/>
              <a:rect l="l" t="t" r="r" b="b"/>
              <a:pathLst>
                <a:path w="7162" h="5093" extrusionOk="0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"/>
            <p:cNvSpPr/>
            <p:nvPr/>
          </p:nvSpPr>
          <p:spPr>
            <a:xfrm>
              <a:off x="5840112" y="3259976"/>
              <a:ext cx="429721" cy="307643"/>
            </a:xfrm>
            <a:custGeom>
              <a:avLst/>
              <a:gdLst/>
              <a:ahLst/>
              <a:cxnLst/>
              <a:rect l="l" t="t" r="r" b="b"/>
              <a:pathLst>
                <a:path w="7283" h="5214" extrusionOk="0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"/>
            <p:cNvSpPr/>
            <p:nvPr/>
          </p:nvSpPr>
          <p:spPr>
            <a:xfrm>
              <a:off x="5151544" y="2042680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"/>
            <p:cNvSpPr/>
            <p:nvPr/>
          </p:nvSpPr>
          <p:spPr>
            <a:xfrm>
              <a:off x="5148240" y="2039376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"/>
            <p:cNvSpPr/>
            <p:nvPr/>
          </p:nvSpPr>
          <p:spPr>
            <a:xfrm>
              <a:off x="5151544" y="2076076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"/>
            <p:cNvSpPr/>
            <p:nvPr/>
          </p:nvSpPr>
          <p:spPr>
            <a:xfrm>
              <a:off x="5148240" y="2072771"/>
              <a:ext cx="1813973" cy="1225010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"/>
            <p:cNvSpPr/>
            <p:nvPr/>
          </p:nvSpPr>
          <p:spPr>
            <a:xfrm>
              <a:off x="5254977" y="2195380"/>
              <a:ext cx="1597218" cy="973790"/>
            </a:xfrm>
            <a:custGeom>
              <a:avLst/>
              <a:gdLst/>
              <a:ahLst/>
              <a:cxnLst/>
              <a:rect l="l" t="t" r="r" b="b"/>
              <a:pathLst>
                <a:path w="27070" h="16504" extrusionOk="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"/>
            <p:cNvSpPr/>
            <p:nvPr/>
          </p:nvSpPr>
          <p:spPr>
            <a:xfrm>
              <a:off x="5251673" y="2192076"/>
              <a:ext cx="1603826" cy="980929"/>
            </a:xfrm>
            <a:custGeom>
              <a:avLst/>
              <a:gdLst/>
              <a:ahLst/>
              <a:cxnLst/>
              <a:rect l="l" t="t" r="r" b="b"/>
              <a:pathLst>
                <a:path w="27182" h="16625" extrusionOk="0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"/>
            <p:cNvSpPr/>
            <p:nvPr/>
          </p:nvSpPr>
          <p:spPr>
            <a:xfrm>
              <a:off x="6850543" y="2586749"/>
              <a:ext cx="6608" cy="189990"/>
            </a:xfrm>
            <a:custGeom>
              <a:avLst/>
              <a:gdLst/>
              <a:ahLst/>
              <a:cxnLst/>
              <a:rect l="l" t="t" r="r" b="b"/>
              <a:pathLst>
                <a:path w="112" h="3220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"/>
            <p:cNvSpPr/>
            <p:nvPr/>
          </p:nvSpPr>
          <p:spPr>
            <a:xfrm>
              <a:off x="6035531" y="2114369"/>
              <a:ext cx="38883" cy="38352"/>
            </a:xfrm>
            <a:custGeom>
              <a:avLst/>
              <a:gdLst/>
              <a:ahLst/>
              <a:cxnLst/>
              <a:rect l="l" t="t" r="r" b="b"/>
              <a:pathLst>
                <a:path w="659" h="650" extrusionOk="0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"/>
            <p:cNvSpPr/>
            <p:nvPr/>
          </p:nvSpPr>
          <p:spPr>
            <a:xfrm>
              <a:off x="6032227" y="2110533"/>
              <a:ext cx="46023" cy="46023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"/>
            <p:cNvSpPr/>
            <p:nvPr/>
          </p:nvSpPr>
          <p:spPr>
            <a:xfrm>
              <a:off x="6808356" y="3211239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"/>
            <p:cNvSpPr/>
            <p:nvPr/>
          </p:nvSpPr>
          <p:spPr>
            <a:xfrm>
              <a:off x="6805111" y="3207404"/>
              <a:ext cx="46023" cy="46082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"/>
            <p:cNvSpPr/>
            <p:nvPr/>
          </p:nvSpPr>
          <p:spPr>
            <a:xfrm>
              <a:off x="6741564" y="3219441"/>
              <a:ext cx="22539" cy="21949"/>
            </a:xfrm>
            <a:custGeom>
              <a:avLst/>
              <a:gdLst/>
              <a:ahLst/>
              <a:cxnLst/>
              <a:rect l="l" t="t" r="r" b="b"/>
              <a:pathLst>
                <a:path w="382" h="372" extrusionOk="0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"/>
            <p:cNvSpPr/>
            <p:nvPr/>
          </p:nvSpPr>
          <p:spPr>
            <a:xfrm>
              <a:off x="6697253" y="3219441"/>
              <a:ext cx="22480" cy="21949"/>
            </a:xfrm>
            <a:custGeom>
              <a:avLst/>
              <a:gdLst/>
              <a:ahLst/>
              <a:cxnLst/>
              <a:rect l="l" t="t" r="r" b="b"/>
              <a:pathLst>
                <a:path w="381" h="372" extrusionOk="0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"/>
            <p:cNvSpPr/>
            <p:nvPr/>
          </p:nvSpPr>
          <p:spPr>
            <a:xfrm>
              <a:off x="5844479" y="3294434"/>
              <a:ext cx="421519" cy="77825"/>
            </a:xfrm>
            <a:custGeom>
              <a:avLst/>
              <a:gdLst/>
              <a:ahLst/>
              <a:cxnLst/>
              <a:rect l="l" t="t" r="r" b="b"/>
              <a:pathLst>
                <a:path w="7144" h="1319" extrusionOk="0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"/>
            <p:cNvSpPr/>
            <p:nvPr/>
          </p:nvSpPr>
          <p:spPr>
            <a:xfrm>
              <a:off x="5841174" y="3291189"/>
              <a:ext cx="428128" cy="84316"/>
            </a:xfrm>
            <a:custGeom>
              <a:avLst/>
              <a:gdLst/>
              <a:ahLst/>
              <a:cxnLst/>
              <a:rect l="l" t="t" r="r" b="b"/>
              <a:pathLst>
                <a:path w="7256" h="1429" extrusionOk="0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"/>
            <p:cNvSpPr/>
            <p:nvPr/>
          </p:nvSpPr>
          <p:spPr>
            <a:xfrm>
              <a:off x="5257691" y="3542955"/>
              <a:ext cx="1595094" cy="130869"/>
            </a:xfrm>
            <a:custGeom>
              <a:avLst/>
              <a:gdLst/>
              <a:ahLst/>
              <a:cxnLst/>
              <a:rect l="l" t="t" r="r" b="b"/>
              <a:pathLst>
                <a:path w="27034" h="2218" extrusionOk="0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"/>
            <p:cNvSpPr/>
            <p:nvPr/>
          </p:nvSpPr>
          <p:spPr>
            <a:xfrm>
              <a:off x="5253856" y="3539120"/>
              <a:ext cx="1602764" cy="138540"/>
            </a:xfrm>
            <a:custGeom>
              <a:avLst/>
              <a:gdLst/>
              <a:ahLst/>
              <a:cxnLst/>
              <a:rect l="l" t="t" r="r" b="b"/>
              <a:pathLst>
                <a:path w="27164" h="2348" extrusionOk="0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"/>
            <p:cNvSpPr/>
            <p:nvPr/>
          </p:nvSpPr>
          <p:spPr>
            <a:xfrm>
              <a:off x="542573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"/>
            <p:cNvSpPr/>
            <p:nvPr/>
          </p:nvSpPr>
          <p:spPr>
            <a:xfrm>
              <a:off x="542248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"/>
            <p:cNvSpPr/>
            <p:nvPr/>
          </p:nvSpPr>
          <p:spPr>
            <a:xfrm>
              <a:off x="5565334" y="3573047"/>
              <a:ext cx="113345" cy="38352"/>
            </a:xfrm>
            <a:custGeom>
              <a:avLst/>
              <a:gdLst/>
              <a:ahLst/>
              <a:cxnLst/>
              <a:rect l="l" t="t" r="r" b="b"/>
              <a:pathLst>
                <a:path w="1921" h="650" extrusionOk="0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"/>
            <p:cNvSpPr/>
            <p:nvPr/>
          </p:nvSpPr>
          <p:spPr>
            <a:xfrm>
              <a:off x="556203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"/>
            <p:cNvSpPr/>
            <p:nvPr/>
          </p:nvSpPr>
          <p:spPr>
            <a:xfrm>
              <a:off x="5708712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"/>
            <p:cNvSpPr/>
            <p:nvPr/>
          </p:nvSpPr>
          <p:spPr>
            <a:xfrm>
              <a:off x="570546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"/>
            <p:cNvSpPr/>
            <p:nvPr/>
          </p:nvSpPr>
          <p:spPr>
            <a:xfrm>
              <a:off x="5848314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"/>
            <p:cNvSpPr/>
            <p:nvPr/>
          </p:nvSpPr>
          <p:spPr>
            <a:xfrm>
              <a:off x="584501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"/>
            <p:cNvSpPr/>
            <p:nvPr/>
          </p:nvSpPr>
          <p:spPr>
            <a:xfrm>
              <a:off x="5990099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"/>
            <p:cNvSpPr/>
            <p:nvPr/>
          </p:nvSpPr>
          <p:spPr>
            <a:xfrm>
              <a:off x="5986794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"/>
            <p:cNvSpPr/>
            <p:nvPr/>
          </p:nvSpPr>
          <p:spPr>
            <a:xfrm>
              <a:off x="612964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"/>
            <p:cNvSpPr/>
            <p:nvPr/>
          </p:nvSpPr>
          <p:spPr>
            <a:xfrm>
              <a:off x="6126337" y="3569743"/>
              <a:ext cx="119423" cy="44960"/>
            </a:xfrm>
            <a:custGeom>
              <a:avLst/>
              <a:gdLst/>
              <a:ahLst/>
              <a:cxnLst/>
              <a:rect l="l" t="t" r="r" b="b"/>
              <a:pathLst>
                <a:path w="2024" h="762" extrusionOk="0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"/>
            <p:cNvSpPr/>
            <p:nvPr/>
          </p:nvSpPr>
          <p:spPr>
            <a:xfrm>
              <a:off x="6273078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"/>
            <p:cNvSpPr/>
            <p:nvPr/>
          </p:nvSpPr>
          <p:spPr>
            <a:xfrm>
              <a:off x="6269243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"/>
            <p:cNvSpPr/>
            <p:nvPr/>
          </p:nvSpPr>
          <p:spPr>
            <a:xfrm>
              <a:off x="641262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"/>
            <p:cNvSpPr/>
            <p:nvPr/>
          </p:nvSpPr>
          <p:spPr>
            <a:xfrm>
              <a:off x="6409376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"/>
            <p:cNvSpPr/>
            <p:nvPr/>
          </p:nvSpPr>
          <p:spPr>
            <a:xfrm>
              <a:off x="655930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"/>
            <p:cNvSpPr/>
            <p:nvPr/>
          </p:nvSpPr>
          <p:spPr>
            <a:xfrm>
              <a:off x="6556058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"/>
            <p:cNvSpPr/>
            <p:nvPr/>
          </p:nvSpPr>
          <p:spPr>
            <a:xfrm>
              <a:off x="535953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"/>
            <p:cNvSpPr/>
            <p:nvPr/>
          </p:nvSpPr>
          <p:spPr>
            <a:xfrm>
              <a:off x="5356227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"/>
            <p:cNvSpPr/>
            <p:nvPr/>
          </p:nvSpPr>
          <p:spPr>
            <a:xfrm>
              <a:off x="549907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"/>
            <p:cNvSpPr/>
            <p:nvPr/>
          </p:nvSpPr>
          <p:spPr>
            <a:xfrm>
              <a:off x="549582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"/>
            <p:cNvSpPr/>
            <p:nvPr/>
          </p:nvSpPr>
          <p:spPr>
            <a:xfrm>
              <a:off x="564251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"/>
            <p:cNvSpPr/>
            <p:nvPr/>
          </p:nvSpPr>
          <p:spPr>
            <a:xfrm>
              <a:off x="5639206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"/>
            <p:cNvSpPr/>
            <p:nvPr/>
          </p:nvSpPr>
          <p:spPr>
            <a:xfrm>
              <a:off x="5782053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"/>
            <p:cNvSpPr/>
            <p:nvPr/>
          </p:nvSpPr>
          <p:spPr>
            <a:xfrm>
              <a:off x="577880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"/>
            <p:cNvSpPr/>
            <p:nvPr/>
          </p:nvSpPr>
          <p:spPr>
            <a:xfrm>
              <a:off x="5923307" y="3599304"/>
              <a:ext cx="113345" cy="38411"/>
            </a:xfrm>
            <a:custGeom>
              <a:avLst/>
              <a:gdLst/>
              <a:ahLst/>
              <a:cxnLst/>
              <a:rect l="l" t="t" r="r" b="b"/>
              <a:pathLst>
                <a:path w="1921" h="651" extrusionOk="0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"/>
            <p:cNvSpPr/>
            <p:nvPr/>
          </p:nvSpPr>
          <p:spPr>
            <a:xfrm>
              <a:off x="5920003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06344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6060136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206818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202982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"/>
            <p:cNvSpPr/>
            <p:nvPr/>
          </p:nvSpPr>
          <p:spPr>
            <a:xfrm>
              <a:off x="6346419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"/>
            <p:cNvSpPr/>
            <p:nvPr/>
          </p:nvSpPr>
          <p:spPr>
            <a:xfrm>
              <a:off x="6342584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"/>
            <p:cNvSpPr/>
            <p:nvPr/>
          </p:nvSpPr>
          <p:spPr>
            <a:xfrm>
              <a:off x="649310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"/>
            <p:cNvSpPr/>
            <p:nvPr/>
          </p:nvSpPr>
          <p:spPr>
            <a:xfrm>
              <a:off x="6489797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"/>
            <p:cNvSpPr/>
            <p:nvPr/>
          </p:nvSpPr>
          <p:spPr>
            <a:xfrm>
              <a:off x="663264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"/>
            <p:cNvSpPr/>
            <p:nvPr/>
          </p:nvSpPr>
          <p:spPr>
            <a:xfrm>
              <a:off x="6629399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"/>
            <p:cNvSpPr/>
            <p:nvPr/>
          </p:nvSpPr>
          <p:spPr>
            <a:xfrm>
              <a:off x="5370447" y="2293916"/>
              <a:ext cx="907057" cy="792060"/>
            </a:xfrm>
            <a:custGeom>
              <a:avLst/>
              <a:gdLst/>
              <a:ahLst/>
              <a:cxnLst/>
              <a:rect l="l" t="t" r="r" b="b"/>
              <a:pathLst>
                <a:path w="15373" h="13424" extrusionOk="0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"/>
            <p:cNvSpPr/>
            <p:nvPr/>
          </p:nvSpPr>
          <p:spPr>
            <a:xfrm>
              <a:off x="5367201" y="2290611"/>
              <a:ext cx="913606" cy="798668"/>
            </a:xfrm>
            <a:custGeom>
              <a:avLst/>
              <a:gdLst/>
              <a:ahLst/>
              <a:cxnLst/>
              <a:rect l="l" t="t" r="r" b="b"/>
              <a:pathLst>
                <a:path w="15484" h="13536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"/>
            <p:cNvSpPr/>
            <p:nvPr/>
          </p:nvSpPr>
          <p:spPr>
            <a:xfrm>
              <a:off x="5370447" y="2293916"/>
              <a:ext cx="907057" cy="72279"/>
            </a:xfrm>
            <a:custGeom>
              <a:avLst/>
              <a:gdLst/>
              <a:ahLst/>
              <a:cxnLst/>
              <a:rect l="l" t="t" r="r" b="b"/>
              <a:pathLst>
                <a:path w="15373" h="1225" extrusionOk="0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"/>
            <p:cNvSpPr/>
            <p:nvPr/>
          </p:nvSpPr>
          <p:spPr>
            <a:xfrm>
              <a:off x="5367201" y="2290611"/>
              <a:ext cx="913606" cy="78887"/>
            </a:xfrm>
            <a:custGeom>
              <a:avLst/>
              <a:gdLst/>
              <a:ahLst/>
              <a:cxnLst/>
              <a:rect l="l" t="t" r="r" b="b"/>
              <a:pathLst>
                <a:path w="15484" h="1337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"/>
            <p:cNvSpPr/>
            <p:nvPr/>
          </p:nvSpPr>
          <p:spPr>
            <a:xfrm>
              <a:off x="5462433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"/>
            <p:cNvSpPr/>
            <p:nvPr/>
          </p:nvSpPr>
          <p:spPr>
            <a:xfrm>
              <a:off x="55100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"/>
            <p:cNvSpPr/>
            <p:nvPr/>
          </p:nvSpPr>
          <p:spPr>
            <a:xfrm>
              <a:off x="54153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"/>
            <p:cNvSpPr/>
            <p:nvPr/>
          </p:nvSpPr>
          <p:spPr>
            <a:xfrm>
              <a:off x="5458597" y="2489275"/>
              <a:ext cx="556165" cy="7198"/>
            </a:xfrm>
            <a:custGeom>
              <a:avLst/>
              <a:gdLst/>
              <a:ahLst/>
              <a:cxnLst/>
              <a:rect l="l" t="t" r="r" b="b"/>
              <a:pathLst>
                <a:path w="9426" h="122" extrusionOk="0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"/>
            <p:cNvSpPr/>
            <p:nvPr/>
          </p:nvSpPr>
          <p:spPr>
            <a:xfrm>
              <a:off x="5458597" y="2588932"/>
              <a:ext cx="199844" cy="7139"/>
            </a:xfrm>
            <a:custGeom>
              <a:avLst/>
              <a:gdLst/>
              <a:ahLst/>
              <a:cxnLst/>
              <a:rect l="l" t="t" r="r" b="b"/>
              <a:pathLst>
                <a:path w="338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"/>
            <p:cNvSpPr/>
            <p:nvPr/>
          </p:nvSpPr>
          <p:spPr>
            <a:xfrm>
              <a:off x="5731192" y="2588932"/>
              <a:ext cx="240851" cy="7139"/>
            </a:xfrm>
            <a:custGeom>
              <a:avLst/>
              <a:gdLst/>
              <a:ahLst/>
              <a:cxnLst/>
              <a:rect l="l" t="t" r="r" b="b"/>
              <a:pathLst>
                <a:path w="408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"/>
            <p:cNvSpPr/>
            <p:nvPr/>
          </p:nvSpPr>
          <p:spPr>
            <a:xfrm>
              <a:off x="5458597" y="2892150"/>
              <a:ext cx="359094" cy="6608"/>
            </a:xfrm>
            <a:custGeom>
              <a:avLst/>
              <a:gdLst/>
              <a:ahLst/>
              <a:cxnLst/>
              <a:rect l="l" t="t" r="r" b="b"/>
              <a:pathLst>
                <a:path w="6086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"/>
            <p:cNvSpPr/>
            <p:nvPr/>
          </p:nvSpPr>
          <p:spPr>
            <a:xfrm>
              <a:off x="5458597" y="2694017"/>
              <a:ext cx="561121" cy="6608"/>
            </a:xfrm>
            <a:custGeom>
              <a:avLst/>
              <a:gdLst/>
              <a:ahLst/>
              <a:cxnLst/>
              <a:rect l="l" t="t" r="r" b="b"/>
              <a:pathLst>
                <a:path w="9510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"/>
            <p:cNvSpPr/>
            <p:nvPr/>
          </p:nvSpPr>
          <p:spPr>
            <a:xfrm>
              <a:off x="5458597" y="2793614"/>
              <a:ext cx="182320" cy="7198"/>
            </a:xfrm>
            <a:custGeom>
              <a:avLst/>
              <a:gdLst/>
              <a:ahLst/>
              <a:cxnLst/>
              <a:rect l="l" t="t" r="r" b="b"/>
              <a:pathLst>
                <a:path w="3090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"/>
            <p:cNvSpPr/>
            <p:nvPr/>
          </p:nvSpPr>
          <p:spPr>
            <a:xfrm>
              <a:off x="5688474" y="2793614"/>
              <a:ext cx="326288" cy="7198"/>
            </a:xfrm>
            <a:custGeom>
              <a:avLst/>
              <a:gdLst/>
              <a:ahLst/>
              <a:cxnLst/>
              <a:rect l="l" t="t" r="r" b="b"/>
              <a:pathLst>
                <a:path w="5530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"/>
            <p:cNvSpPr/>
            <p:nvPr/>
          </p:nvSpPr>
          <p:spPr>
            <a:xfrm>
              <a:off x="6337628" y="2408264"/>
              <a:ext cx="409483" cy="672224"/>
            </a:xfrm>
            <a:custGeom>
              <a:avLst/>
              <a:gdLst/>
              <a:ahLst/>
              <a:cxnLst/>
              <a:rect l="l" t="t" r="r" b="b"/>
              <a:pathLst>
                <a:path w="6940" h="11393" extrusionOk="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"/>
            <p:cNvSpPr/>
            <p:nvPr/>
          </p:nvSpPr>
          <p:spPr>
            <a:xfrm>
              <a:off x="6334383" y="2405019"/>
              <a:ext cx="416563" cy="678773"/>
            </a:xfrm>
            <a:custGeom>
              <a:avLst/>
              <a:gdLst/>
              <a:ahLst/>
              <a:cxnLst/>
              <a:rect l="l" t="t" r="r" b="b"/>
              <a:pathLst>
                <a:path w="7060" h="11504" extrusionOk="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"/>
            <p:cNvSpPr/>
            <p:nvPr/>
          </p:nvSpPr>
          <p:spPr>
            <a:xfrm>
              <a:off x="6397280" y="2535829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"/>
            <p:cNvSpPr/>
            <p:nvPr/>
          </p:nvSpPr>
          <p:spPr>
            <a:xfrm>
              <a:off x="6558772" y="2535829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"/>
            <p:cNvSpPr/>
            <p:nvPr/>
          </p:nvSpPr>
          <p:spPr>
            <a:xfrm>
              <a:off x="6641967" y="2535829"/>
              <a:ext cx="48796" cy="7139"/>
            </a:xfrm>
            <a:custGeom>
              <a:avLst/>
              <a:gdLst/>
              <a:ahLst/>
              <a:cxnLst/>
              <a:rect l="l" t="t" r="r" b="b"/>
              <a:pathLst>
                <a:path w="82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"/>
            <p:cNvSpPr/>
            <p:nvPr/>
          </p:nvSpPr>
          <p:spPr>
            <a:xfrm>
              <a:off x="6554937" y="2625042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"/>
            <p:cNvSpPr/>
            <p:nvPr/>
          </p:nvSpPr>
          <p:spPr>
            <a:xfrm>
              <a:off x="6476108" y="2625042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"/>
            <p:cNvSpPr/>
            <p:nvPr/>
          </p:nvSpPr>
          <p:spPr>
            <a:xfrm>
              <a:off x="6397280" y="2625042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"/>
            <p:cNvSpPr/>
            <p:nvPr/>
          </p:nvSpPr>
          <p:spPr>
            <a:xfrm>
              <a:off x="6397280" y="2580140"/>
              <a:ext cx="73459" cy="6667"/>
            </a:xfrm>
            <a:custGeom>
              <a:avLst/>
              <a:gdLst/>
              <a:ahLst/>
              <a:cxnLst/>
              <a:rect l="l" t="t" r="r" b="b"/>
              <a:pathLst>
                <a:path w="1245" h="113" extrusionOk="0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"/>
            <p:cNvSpPr/>
            <p:nvPr/>
          </p:nvSpPr>
          <p:spPr>
            <a:xfrm>
              <a:off x="6491980" y="2580140"/>
              <a:ext cx="119954" cy="6667"/>
            </a:xfrm>
            <a:custGeom>
              <a:avLst/>
              <a:gdLst/>
              <a:ahLst/>
              <a:cxnLst/>
              <a:rect l="l" t="t" r="r" b="b"/>
              <a:pathLst>
                <a:path w="2033" h="113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"/>
            <p:cNvSpPr/>
            <p:nvPr/>
          </p:nvSpPr>
          <p:spPr>
            <a:xfrm>
              <a:off x="6641967" y="2580140"/>
              <a:ext cx="48796" cy="6667"/>
            </a:xfrm>
            <a:custGeom>
              <a:avLst/>
              <a:gdLst/>
              <a:ahLst/>
              <a:cxnLst/>
              <a:rect l="l" t="t" r="r" b="b"/>
              <a:pathLst>
                <a:path w="827" h="113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"/>
            <p:cNvSpPr/>
            <p:nvPr/>
          </p:nvSpPr>
          <p:spPr>
            <a:xfrm>
              <a:off x="6397280" y="2664456"/>
              <a:ext cx="135825" cy="7198"/>
            </a:xfrm>
            <a:custGeom>
              <a:avLst/>
              <a:gdLst/>
              <a:ahLst/>
              <a:cxnLst/>
              <a:rect l="l" t="t" r="r" b="b"/>
              <a:pathLst>
                <a:path w="2302" h="12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"/>
            <p:cNvSpPr/>
            <p:nvPr/>
          </p:nvSpPr>
          <p:spPr>
            <a:xfrm>
              <a:off x="6558772" y="2664456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"/>
            <p:cNvSpPr/>
            <p:nvPr/>
          </p:nvSpPr>
          <p:spPr>
            <a:xfrm>
              <a:off x="6397280" y="2806772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"/>
            <p:cNvSpPr/>
            <p:nvPr/>
          </p:nvSpPr>
          <p:spPr>
            <a:xfrm>
              <a:off x="6558772" y="2806772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"/>
            <p:cNvSpPr/>
            <p:nvPr/>
          </p:nvSpPr>
          <p:spPr>
            <a:xfrm>
              <a:off x="6641967" y="266445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"/>
            <p:cNvSpPr/>
            <p:nvPr/>
          </p:nvSpPr>
          <p:spPr>
            <a:xfrm>
              <a:off x="6554937" y="2753669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"/>
            <p:cNvSpPr/>
            <p:nvPr/>
          </p:nvSpPr>
          <p:spPr>
            <a:xfrm>
              <a:off x="6476108" y="2753669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"/>
            <p:cNvSpPr/>
            <p:nvPr/>
          </p:nvSpPr>
          <p:spPr>
            <a:xfrm>
              <a:off x="6397280" y="2753669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"/>
            <p:cNvSpPr/>
            <p:nvPr/>
          </p:nvSpPr>
          <p:spPr>
            <a:xfrm>
              <a:off x="6476108" y="2854919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"/>
            <p:cNvSpPr/>
            <p:nvPr/>
          </p:nvSpPr>
          <p:spPr>
            <a:xfrm>
              <a:off x="6397280" y="2854919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"/>
            <p:cNvSpPr/>
            <p:nvPr/>
          </p:nvSpPr>
          <p:spPr>
            <a:xfrm>
              <a:off x="6397280" y="2708236"/>
              <a:ext cx="73459" cy="7198"/>
            </a:xfrm>
            <a:custGeom>
              <a:avLst/>
              <a:gdLst/>
              <a:ahLst/>
              <a:cxnLst/>
              <a:rect l="l" t="t" r="r" b="b"/>
              <a:pathLst>
                <a:path w="1245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"/>
            <p:cNvSpPr/>
            <p:nvPr/>
          </p:nvSpPr>
          <p:spPr>
            <a:xfrm>
              <a:off x="6491980" y="2708236"/>
              <a:ext cx="119954" cy="7198"/>
            </a:xfrm>
            <a:custGeom>
              <a:avLst/>
              <a:gdLst/>
              <a:ahLst/>
              <a:cxnLst/>
              <a:rect l="l" t="t" r="r" b="b"/>
              <a:pathLst>
                <a:path w="2033" h="122" extrusionOk="0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"/>
            <p:cNvSpPr/>
            <p:nvPr/>
          </p:nvSpPr>
          <p:spPr>
            <a:xfrm>
              <a:off x="6641967" y="270823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"/>
            <p:cNvSpPr/>
            <p:nvPr/>
          </p:nvSpPr>
          <p:spPr>
            <a:xfrm>
              <a:off x="6396218" y="2902534"/>
              <a:ext cx="119895" cy="6667"/>
            </a:xfrm>
            <a:custGeom>
              <a:avLst/>
              <a:gdLst/>
              <a:ahLst/>
              <a:cxnLst/>
              <a:rect l="l" t="t" r="r" b="b"/>
              <a:pathLst>
                <a:path w="2032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"/>
            <p:cNvSpPr/>
            <p:nvPr/>
          </p:nvSpPr>
          <p:spPr>
            <a:xfrm>
              <a:off x="6396218" y="2946905"/>
              <a:ext cx="49327" cy="6608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"/>
            <p:cNvSpPr/>
            <p:nvPr/>
          </p:nvSpPr>
          <p:spPr>
            <a:xfrm>
              <a:off x="5656730" y="2411037"/>
              <a:ext cx="707803" cy="605963"/>
            </a:xfrm>
            <a:custGeom>
              <a:avLst/>
              <a:gdLst/>
              <a:ahLst/>
              <a:cxnLst/>
              <a:rect l="l" t="t" r="r" b="b"/>
              <a:pathLst>
                <a:path w="11996" h="10270" extrusionOk="0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"/>
            <p:cNvSpPr/>
            <p:nvPr/>
          </p:nvSpPr>
          <p:spPr>
            <a:xfrm>
              <a:off x="5695023" y="2385312"/>
              <a:ext cx="707272" cy="605432"/>
            </a:xfrm>
            <a:custGeom>
              <a:avLst/>
              <a:gdLst/>
              <a:ahLst/>
              <a:cxnLst/>
              <a:rect l="l" t="t" r="r" b="b"/>
              <a:pathLst>
                <a:path w="11987" h="10261" extrusionOk="0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"/>
            <p:cNvSpPr/>
            <p:nvPr/>
          </p:nvSpPr>
          <p:spPr>
            <a:xfrm>
              <a:off x="5691778" y="2382007"/>
              <a:ext cx="714352" cy="611982"/>
            </a:xfrm>
            <a:custGeom>
              <a:avLst/>
              <a:gdLst/>
              <a:ahLst/>
              <a:cxnLst/>
              <a:rect l="l" t="t" r="r" b="b"/>
              <a:pathLst>
                <a:path w="12107" h="10372" extrusionOk="0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"/>
            <p:cNvSpPr/>
            <p:nvPr/>
          </p:nvSpPr>
          <p:spPr>
            <a:xfrm>
              <a:off x="5647408" y="1634318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"/>
            <p:cNvSpPr/>
            <p:nvPr/>
          </p:nvSpPr>
          <p:spPr>
            <a:xfrm>
              <a:off x="5644163" y="1630483"/>
              <a:ext cx="791529" cy="112283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"/>
            <p:cNvSpPr/>
            <p:nvPr/>
          </p:nvSpPr>
          <p:spPr>
            <a:xfrm>
              <a:off x="5783174" y="1797993"/>
              <a:ext cx="513505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"/>
            <p:cNvSpPr/>
            <p:nvPr/>
          </p:nvSpPr>
          <p:spPr>
            <a:xfrm>
              <a:off x="5779870" y="1794689"/>
              <a:ext cx="520055" cy="67972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"/>
            <p:cNvSpPr/>
            <p:nvPr/>
          </p:nvSpPr>
          <p:spPr>
            <a:xfrm>
              <a:off x="5918351" y="1908565"/>
              <a:ext cx="243093" cy="75052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"/>
            <p:cNvSpPr/>
            <p:nvPr/>
          </p:nvSpPr>
          <p:spPr>
            <a:xfrm>
              <a:off x="5915106" y="1904730"/>
              <a:ext cx="249643" cy="82133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"/>
            <p:cNvSpPr/>
            <p:nvPr/>
          </p:nvSpPr>
          <p:spPr>
            <a:xfrm>
              <a:off x="5656199" y="1614611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"/>
            <p:cNvSpPr/>
            <p:nvPr/>
          </p:nvSpPr>
          <p:spPr>
            <a:xfrm>
              <a:off x="5652895" y="1611366"/>
              <a:ext cx="792119" cy="112224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"/>
            <p:cNvSpPr/>
            <p:nvPr/>
          </p:nvSpPr>
          <p:spPr>
            <a:xfrm>
              <a:off x="5742698" y="1644172"/>
              <a:ext cx="607615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"/>
            <p:cNvSpPr/>
            <p:nvPr/>
          </p:nvSpPr>
          <p:spPr>
            <a:xfrm>
              <a:off x="5788662" y="1775572"/>
              <a:ext cx="520055" cy="67913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"/>
            <p:cNvSpPr/>
            <p:nvPr/>
          </p:nvSpPr>
          <p:spPr>
            <a:xfrm>
              <a:off x="5953399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"/>
            <p:cNvSpPr/>
            <p:nvPr/>
          </p:nvSpPr>
          <p:spPr>
            <a:xfrm>
              <a:off x="6006502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"/>
            <p:cNvSpPr/>
            <p:nvPr/>
          </p:nvSpPr>
          <p:spPr>
            <a:xfrm>
              <a:off x="6063440" y="1795810"/>
              <a:ext cx="27378" cy="27437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"/>
            <p:cNvSpPr/>
            <p:nvPr/>
          </p:nvSpPr>
          <p:spPr>
            <a:xfrm>
              <a:off x="6118136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"/>
            <p:cNvSpPr/>
            <p:nvPr/>
          </p:nvSpPr>
          <p:spPr>
            <a:xfrm>
              <a:off x="6175074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"/>
            <p:cNvSpPr/>
            <p:nvPr/>
          </p:nvSpPr>
          <p:spPr>
            <a:xfrm>
              <a:off x="5860882" y="1237521"/>
              <a:ext cx="328471" cy="329002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"/>
            <p:cNvSpPr/>
            <p:nvPr/>
          </p:nvSpPr>
          <p:spPr>
            <a:xfrm>
              <a:off x="5857046" y="1234217"/>
              <a:ext cx="335610" cy="335610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"/>
            <p:cNvSpPr/>
            <p:nvPr/>
          </p:nvSpPr>
          <p:spPr>
            <a:xfrm>
              <a:off x="5884424" y="1216693"/>
              <a:ext cx="329002" cy="329002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"/>
            <p:cNvSpPr/>
            <p:nvPr/>
          </p:nvSpPr>
          <p:spPr>
            <a:xfrm>
              <a:off x="5881179" y="1213448"/>
              <a:ext cx="335551" cy="335551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"/>
            <p:cNvSpPr/>
            <p:nvPr/>
          </p:nvSpPr>
          <p:spPr>
            <a:xfrm>
              <a:off x="5975820" y="1391284"/>
              <a:ext cx="146210" cy="7310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"/>
            <p:cNvSpPr/>
            <p:nvPr/>
          </p:nvSpPr>
          <p:spPr>
            <a:xfrm>
              <a:off x="5972575" y="1387508"/>
              <a:ext cx="152759" cy="80480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"/>
            <p:cNvSpPr/>
            <p:nvPr/>
          </p:nvSpPr>
          <p:spPr>
            <a:xfrm>
              <a:off x="6007564" y="1298236"/>
              <a:ext cx="83254" cy="82723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"/>
            <p:cNvSpPr/>
            <p:nvPr/>
          </p:nvSpPr>
          <p:spPr>
            <a:xfrm>
              <a:off x="6004318" y="1294401"/>
              <a:ext cx="89803" cy="89862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"/>
            <p:cNvSpPr/>
            <p:nvPr/>
          </p:nvSpPr>
          <p:spPr>
            <a:xfrm>
              <a:off x="5927673" y="1888858"/>
              <a:ext cx="242562" cy="75583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"/>
            <p:cNvSpPr/>
            <p:nvPr/>
          </p:nvSpPr>
          <p:spPr>
            <a:xfrm>
              <a:off x="5924369" y="1885554"/>
              <a:ext cx="249112" cy="82192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"/>
            <p:cNvSpPr/>
            <p:nvPr/>
          </p:nvSpPr>
          <p:spPr>
            <a:xfrm>
              <a:off x="5808369" y="2463550"/>
              <a:ext cx="490494" cy="488842"/>
            </a:xfrm>
            <a:custGeom>
              <a:avLst/>
              <a:gdLst/>
              <a:ahLst/>
              <a:cxnLst/>
              <a:rect l="l" t="t" r="r" b="b"/>
              <a:pathLst>
                <a:path w="8313" h="8285" extrusionOk="0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"/>
            <p:cNvSpPr/>
            <p:nvPr/>
          </p:nvSpPr>
          <p:spPr>
            <a:xfrm>
              <a:off x="5807248" y="2460305"/>
              <a:ext cx="492677" cy="495922"/>
            </a:xfrm>
            <a:custGeom>
              <a:avLst/>
              <a:gdLst/>
              <a:ahLst/>
              <a:cxnLst/>
              <a:rect l="l" t="t" r="r" b="b"/>
              <a:pathLst>
                <a:path w="8350" h="8405" extrusionOk="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"/>
            <p:cNvSpPr/>
            <p:nvPr/>
          </p:nvSpPr>
          <p:spPr>
            <a:xfrm>
              <a:off x="5808369" y="2421422"/>
              <a:ext cx="490494" cy="489373"/>
            </a:xfrm>
            <a:custGeom>
              <a:avLst/>
              <a:gdLst/>
              <a:ahLst/>
              <a:cxnLst/>
              <a:rect l="l" t="t" r="r" b="b"/>
              <a:pathLst>
                <a:path w="8313" h="8294" extrusionOk="0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"/>
            <p:cNvSpPr/>
            <p:nvPr/>
          </p:nvSpPr>
          <p:spPr>
            <a:xfrm>
              <a:off x="5807248" y="2418117"/>
              <a:ext cx="492677" cy="495981"/>
            </a:xfrm>
            <a:custGeom>
              <a:avLst/>
              <a:gdLst/>
              <a:ahLst/>
              <a:cxnLst/>
              <a:rect l="l" t="t" r="r" b="b"/>
              <a:pathLst>
                <a:path w="8350" h="8406" extrusionOk="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4" name="Google Shape;1014;p1"/>
            <p:cNvGrpSpPr/>
            <p:nvPr/>
          </p:nvGrpSpPr>
          <p:grpSpPr>
            <a:xfrm>
              <a:off x="5968208" y="2549518"/>
              <a:ext cx="174119" cy="231589"/>
              <a:chOff x="4803668" y="3224977"/>
              <a:chExt cx="98578" cy="131115"/>
            </a:xfrm>
          </p:grpSpPr>
          <p:sp>
            <p:nvSpPr>
              <p:cNvPr id="1015" name="Google Shape;1015;p1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430" extrusionOk="0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41" extrusionOk="0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385" extrusionOk="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497" extrusionOk="0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105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0" name="Google Shape;1020;p1"/>
          <p:cNvSpPr txBox="1">
            <a:spLocks noGrp="1"/>
          </p:cNvSpPr>
          <p:nvPr>
            <p:ph type="subTitle" idx="1"/>
          </p:nvPr>
        </p:nvSpPr>
        <p:spPr>
          <a:xfrm>
            <a:off x="550450" y="4333850"/>
            <a:ext cx="10556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latin typeface="Sora Medium"/>
                <a:ea typeface="Sora Medium"/>
                <a:cs typeface="Sora Medium"/>
                <a:sym typeface="Sora Medium"/>
              </a:rPr>
              <a:t>Nguyen Minh Nhut - B2205896 &amp; Huynh Tan Dat - B2203438</a:t>
            </a:r>
            <a:endParaRPr sz="1800"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115b876211_0_479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 Homepage with Filler #20</a:t>
            </a:r>
            <a:endParaRPr/>
          </a:p>
        </p:txBody>
      </p:sp>
      <p:pic>
        <p:nvPicPr>
          <p:cNvPr id="1143" name="Google Shape;1143;g3115b876211_0_479"/>
          <p:cNvPicPr preferRelativeResize="0"/>
          <p:nvPr/>
        </p:nvPicPr>
        <p:blipFill rotWithShape="1">
          <a:blip r:embed="rId3">
            <a:alphaModFix/>
          </a:blip>
          <a:srcRect t="9070" b="11639"/>
          <a:stretch/>
        </p:blipFill>
        <p:spPr>
          <a:xfrm>
            <a:off x="1041550" y="1045275"/>
            <a:ext cx="7123124" cy="35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g3115b876211_0_479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7407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Commit and create a pull request for the maintainer</a:t>
            </a:r>
            <a:endParaRPr sz="2000" b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174f904a49_0_6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 Homepage with Filler #20</a:t>
            </a:r>
            <a:endParaRPr/>
          </a:p>
        </p:txBody>
      </p:sp>
      <p:pic>
        <p:nvPicPr>
          <p:cNvPr id="1150" name="Google Shape;1150;g3174f904a49_0_6"/>
          <p:cNvPicPr preferRelativeResize="0"/>
          <p:nvPr/>
        </p:nvPicPr>
        <p:blipFill rotWithShape="1">
          <a:blip r:embed="rId3">
            <a:alphaModFix/>
          </a:blip>
          <a:srcRect t="9787" r="1312" b="7342"/>
          <a:stretch/>
        </p:blipFill>
        <p:spPr>
          <a:xfrm>
            <a:off x="1100325" y="1045275"/>
            <a:ext cx="6904023" cy="36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3174f904a49_0_6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Rusult of the contribution of the issue</a:t>
            </a:r>
            <a:endParaRPr sz="2000"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115b876211_0_556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 Homepage with Filler #20</a:t>
            </a:r>
            <a:endParaRPr/>
          </a:p>
        </p:txBody>
      </p:sp>
      <p:pic>
        <p:nvPicPr>
          <p:cNvPr id="1157" name="Google Shape;1157;g3115b876211_0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301" y="1045275"/>
            <a:ext cx="6126152" cy="356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g3115b876211_0_556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The homepage after update</a:t>
            </a:r>
            <a:endParaRPr sz="2000"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3" name="Google Shape;1163;g3115b876211_1_110"/>
          <p:cNvGraphicFramePr/>
          <p:nvPr/>
        </p:nvGraphicFramePr>
        <p:xfrm>
          <a:off x="720000" y="17862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{247A568E-50B8-4856-93B6-856D5643A48E}</a:tableStyleId>
              </a:tblPr>
              <a:tblGrid>
                <a:gridCol w="351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Repository</a:t>
                      </a:r>
                      <a:endParaRPr sz="1500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Issues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TheBaljitSingh/chrome-extension-for-linkedin-messaging</a:t>
                      </a:r>
                      <a:endParaRPr sz="150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fix this: currently at Homepage when I click on message Box it is not working. But direct going through link it is working #1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64" name="Google Shape;1164;g3115b876211_1_110"/>
          <p:cNvGrpSpPr/>
          <p:nvPr/>
        </p:nvGrpSpPr>
        <p:grpSpPr>
          <a:xfrm>
            <a:off x="7190985" y="1202100"/>
            <a:ext cx="1239905" cy="584116"/>
            <a:chOff x="6947135" y="2460525"/>
            <a:chExt cx="1239905" cy="584116"/>
          </a:xfrm>
        </p:grpSpPr>
        <p:sp>
          <p:nvSpPr>
            <p:cNvPr id="1165" name="Google Shape;1165;g3115b876211_1_110"/>
            <p:cNvSpPr/>
            <p:nvPr/>
          </p:nvSpPr>
          <p:spPr>
            <a:xfrm>
              <a:off x="7878097" y="2638928"/>
              <a:ext cx="304483" cy="39265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3115b876211_1_110"/>
            <p:cNvSpPr/>
            <p:nvPr/>
          </p:nvSpPr>
          <p:spPr>
            <a:xfrm>
              <a:off x="7872920" y="2634468"/>
              <a:ext cx="314120" cy="48106"/>
            </a:xfrm>
            <a:custGeom>
              <a:avLst/>
              <a:gdLst/>
              <a:ahLst/>
              <a:cxnLst/>
              <a:rect l="l" t="t" r="r" b="b"/>
              <a:pathLst>
                <a:path w="3944" h="604" extrusionOk="0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3115b876211_1_110"/>
            <p:cNvSpPr/>
            <p:nvPr/>
          </p:nvSpPr>
          <p:spPr>
            <a:xfrm>
              <a:off x="7878097" y="2725342"/>
              <a:ext cx="174423" cy="25247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3115b876211_1_110"/>
            <p:cNvSpPr/>
            <p:nvPr/>
          </p:nvSpPr>
          <p:spPr>
            <a:xfrm>
              <a:off x="7872920" y="2720165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3115b876211_1_110"/>
            <p:cNvSpPr/>
            <p:nvPr/>
          </p:nvSpPr>
          <p:spPr>
            <a:xfrm>
              <a:off x="7878097" y="2797818"/>
              <a:ext cx="174423" cy="25168"/>
            </a:xfrm>
            <a:custGeom>
              <a:avLst/>
              <a:gdLst/>
              <a:ahLst/>
              <a:cxnLst/>
              <a:rect l="l" t="t" r="r" b="b"/>
              <a:pathLst>
                <a:path w="2190" h="316" extrusionOk="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3115b876211_1_110"/>
            <p:cNvSpPr/>
            <p:nvPr/>
          </p:nvSpPr>
          <p:spPr>
            <a:xfrm>
              <a:off x="7872920" y="2793358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3115b876211_1_110"/>
            <p:cNvSpPr/>
            <p:nvPr/>
          </p:nvSpPr>
          <p:spPr>
            <a:xfrm>
              <a:off x="6985603" y="2857631"/>
              <a:ext cx="295563" cy="127910"/>
            </a:xfrm>
            <a:custGeom>
              <a:avLst/>
              <a:gdLst/>
              <a:ahLst/>
              <a:cxnLst/>
              <a:rect l="l" t="t" r="r" b="b"/>
              <a:pathLst>
                <a:path w="3711" h="1606" extrusionOk="0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3115b876211_1_110"/>
            <p:cNvSpPr/>
            <p:nvPr/>
          </p:nvSpPr>
          <p:spPr>
            <a:xfrm>
              <a:off x="6980426" y="2853330"/>
              <a:ext cx="305916" cy="136591"/>
            </a:xfrm>
            <a:custGeom>
              <a:avLst/>
              <a:gdLst/>
              <a:ahLst/>
              <a:cxnLst/>
              <a:rect l="l" t="t" r="r" b="b"/>
              <a:pathLst>
                <a:path w="3841" h="1715" extrusionOk="0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3115b876211_1_110"/>
            <p:cNvSpPr/>
            <p:nvPr/>
          </p:nvSpPr>
          <p:spPr>
            <a:xfrm>
              <a:off x="6951595" y="2965470"/>
              <a:ext cx="48822" cy="48106"/>
            </a:xfrm>
            <a:custGeom>
              <a:avLst/>
              <a:gdLst/>
              <a:ahLst/>
              <a:cxnLst/>
              <a:rect l="l" t="t" r="r" b="b"/>
              <a:pathLst>
                <a:path w="613" h="604" extrusionOk="0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3115b876211_1_110"/>
            <p:cNvSpPr/>
            <p:nvPr/>
          </p:nvSpPr>
          <p:spPr>
            <a:xfrm>
              <a:off x="6947135" y="2961487"/>
              <a:ext cx="57743" cy="57265"/>
            </a:xfrm>
            <a:custGeom>
              <a:avLst/>
              <a:gdLst/>
              <a:ahLst/>
              <a:cxnLst/>
              <a:rect l="l" t="t" r="r" b="b"/>
              <a:pathLst>
                <a:path w="725" h="719" extrusionOk="0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3115b876211_1_110"/>
            <p:cNvSpPr/>
            <p:nvPr/>
          </p:nvSpPr>
          <p:spPr>
            <a:xfrm>
              <a:off x="7264836" y="2488002"/>
              <a:ext cx="591922" cy="551701"/>
            </a:xfrm>
            <a:custGeom>
              <a:avLst/>
              <a:gdLst/>
              <a:ahLst/>
              <a:cxnLst/>
              <a:rect l="l" t="t" r="r" b="b"/>
              <a:pathLst>
                <a:path w="7432" h="6927" extrusionOk="0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3115b876211_1_110"/>
            <p:cNvSpPr/>
            <p:nvPr/>
          </p:nvSpPr>
          <p:spPr>
            <a:xfrm>
              <a:off x="7259659" y="2483223"/>
              <a:ext cx="589692" cy="561418"/>
            </a:xfrm>
            <a:custGeom>
              <a:avLst/>
              <a:gdLst/>
              <a:ahLst/>
              <a:cxnLst/>
              <a:rect l="l" t="t" r="r" b="b"/>
              <a:pathLst>
                <a:path w="7404" h="7049" extrusionOk="0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3115b876211_1_110"/>
            <p:cNvSpPr/>
            <p:nvPr/>
          </p:nvSpPr>
          <p:spPr>
            <a:xfrm>
              <a:off x="7219757" y="2465303"/>
              <a:ext cx="627364" cy="552019"/>
            </a:xfrm>
            <a:custGeom>
              <a:avLst/>
              <a:gdLst/>
              <a:ahLst/>
              <a:cxnLst/>
              <a:rect l="l" t="t" r="r" b="b"/>
              <a:pathLst>
                <a:path w="7877" h="6931" extrusionOk="0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3115b876211_1_110"/>
            <p:cNvSpPr/>
            <p:nvPr/>
          </p:nvSpPr>
          <p:spPr>
            <a:xfrm>
              <a:off x="7232341" y="2460525"/>
              <a:ext cx="601479" cy="561179"/>
            </a:xfrm>
            <a:custGeom>
              <a:avLst/>
              <a:gdLst/>
              <a:ahLst/>
              <a:cxnLst/>
              <a:rect l="l" t="t" r="r" b="b"/>
              <a:pathLst>
                <a:path w="7552" h="7046" extrusionOk="0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3115b876211_1_110"/>
            <p:cNvSpPr/>
            <p:nvPr/>
          </p:nvSpPr>
          <p:spPr>
            <a:xfrm>
              <a:off x="7615828" y="2510541"/>
              <a:ext cx="134520" cy="135158"/>
            </a:xfrm>
            <a:custGeom>
              <a:avLst/>
              <a:gdLst/>
              <a:ahLst/>
              <a:cxnLst/>
              <a:rect l="l" t="t" r="r" b="b"/>
              <a:pathLst>
                <a:path w="1689" h="1697" extrusionOk="0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3115b876211_1_110"/>
            <p:cNvSpPr/>
            <p:nvPr/>
          </p:nvSpPr>
          <p:spPr>
            <a:xfrm>
              <a:off x="7397842" y="2601973"/>
              <a:ext cx="261634" cy="300102"/>
            </a:xfrm>
            <a:custGeom>
              <a:avLst/>
              <a:gdLst/>
              <a:ahLst/>
              <a:cxnLst/>
              <a:rect l="l" t="t" r="r" b="b"/>
              <a:pathLst>
                <a:path w="3285" h="3768" extrusionOk="0">
                  <a:moveTo>
                    <a:pt x="15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3600"/>
                  </a:lnTo>
                  <a:cubicBezTo>
                    <a:pt x="1" y="3693"/>
                    <a:pt x="75" y="3767"/>
                    <a:pt x="158" y="3767"/>
                  </a:cubicBezTo>
                  <a:lnTo>
                    <a:pt x="3127" y="3767"/>
                  </a:lnTo>
                  <a:cubicBezTo>
                    <a:pt x="3220" y="3767"/>
                    <a:pt x="3285" y="3693"/>
                    <a:pt x="3285" y="3600"/>
                  </a:cubicBezTo>
                  <a:lnTo>
                    <a:pt x="3285" y="168"/>
                  </a:lnTo>
                  <a:cubicBezTo>
                    <a:pt x="3285" y="75"/>
                    <a:pt x="3220" y="1"/>
                    <a:pt x="3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3115b876211_1_110"/>
            <p:cNvSpPr/>
            <p:nvPr/>
          </p:nvSpPr>
          <p:spPr>
            <a:xfrm>
              <a:off x="7393461" y="2597592"/>
              <a:ext cx="271191" cy="308863"/>
            </a:xfrm>
            <a:custGeom>
              <a:avLst/>
              <a:gdLst/>
              <a:ahLst/>
              <a:cxnLst/>
              <a:rect l="l" t="t" r="r" b="b"/>
              <a:pathLst>
                <a:path w="3405" h="3878" extrusionOk="0">
                  <a:moveTo>
                    <a:pt x="3182" y="111"/>
                  </a:moveTo>
                  <a:cubicBezTo>
                    <a:pt x="3238" y="111"/>
                    <a:pt x="3284" y="158"/>
                    <a:pt x="3284" y="223"/>
                  </a:cubicBezTo>
                  <a:lnTo>
                    <a:pt x="3284" y="3655"/>
                  </a:lnTo>
                  <a:cubicBezTo>
                    <a:pt x="3284" y="3720"/>
                    <a:pt x="3238" y="3766"/>
                    <a:pt x="3182" y="3766"/>
                  </a:cubicBezTo>
                  <a:lnTo>
                    <a:pt x="213" y="3766"/>
                  </a:lnTo>
                  <a:cubicBezTo>
                    <a:pt x="158" y="3766"/>
                    <a:pt x="111" y="3720"/>
                    <a:pt x="111" y="3655"/>
                  </a:cubicBezTo>
                  <a:lnTo>
                    <a:pt x="111" y="223"/>
                  </a:lnTo>
                  <a:cubicBezTo>
                    <a:pt x="111" y="158"/>
                    <a:pt x="158" y="111"/>
                    <a:pt x="213" y="111"/>
                  </a:cubicBezTo>
                  <a:close/>
                  <a:moveTo>
                    <a:pt x="213" y="0"/>
                  </a:moveTo>
                  <a:cubicBezTo>
                    <a:pt x="93" y="0"/>
                    <a:pt x="0" y="93"/>
                    <a:pt x="0" y="223"/>
                  </a:cubicBezTo>
                  <a:lnTo>
                    <a:pt x="0" y="3655"/>
                  </a:lnTo>
                  <a:cubicBezTo>
                    <a:pt x="0" y="3776"/>
                    <a:pt x="93" y="3878"/>
                    <a:pt x="213" y="3878"/>
                  </a:cubicBezTo>
                  <a:lnTo>
                    <a:pt x="3182" y="3878"/>
                  </a:lnTo>
                  <a:cubicBezTo>
                    <a:pt x="3303" y="3878"/>
                    <a:pt x="3405" y="3776"/>
                    <a:pt x="3405" y="3655"/>
                  </a:cubicBezTo>
                  <a:lnTo>
                    <a:pt x="3405" y="223"/>
                  </a:lnTo>
                  <a:cubicBezTo>
                    <a:pt x="3405" y="93"/>
                    <a:pt x="330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3115b876211_1_110"/>
            <p:cNvSpPr/>
            <p:nvPr/>
          </p:nvSpPr>
          <p:spPr>
            <a:xfrm>
              <a:off x="7448814" y="2585725"/>
              <a:ext cx="159688" cy="31858"/>
            </a:xfrm>
            <a:custGeom>
              <a:avLst/>
              <a:gdLst/>
              <a:ahLst/>
              <a:cxnLst/>
              <a:rect l="l" t="t" r="r" b="b"/>
              <a:pathLst>
                <a:path w="2005" h="400" extrusionOk="0"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lnTo>
                    <a:pt x="2005" y="400"/>
                  </a:lnTo>
                  <a:cubicBezTo>
                    <a:pt x="2005" y="177"/>
                    <a:pt x="1828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3115b876211_1_110"/>
            <p:cNvSpPr/>
            <p:nvPr/>
          </p:nvSpPr>
          <p:spPr>
            <a:xfrm>
              <a:off x="7443637" y="2580549"/>
              <a:ext cx="169325" cy="41495"/>
            </a:xfrm>
            <a:custGeom>
              <a:avLst/>
              <a:gdLst/>
              <a:ahLst/>
              <a:cxnLst/>
              <a:rect l="l" t="t" r="r" b="b"/>
              <a:pathLst>
                <a:path w="2126" h="521" extrusionOk="0">
                  <a:moveTo>
                    <a:pt x="1671" y="121"/>
                  </a:moveTo>
                  <a:cubicBezTo>
                    <a:pt x="1838" y="121"/>
                    <a:pt x="1977" y="242"/>
                    <a:pt x="2005" y="409"/>
                  </a:cubicBezTo>
                  <a:lnTo>
                    <a:pt x="121" y="409"/>
                  </a:lnTo>
                  <a:cubicBezTo>
                    <a:pt x="149" y="242"/>
                    <a:pt x="288" y="121"/>
                    <a:pt x="465" y="121"/>
                  </a:cubicBezTo>
                  <a:close/>
                  <a:moveTo>
                    <a:pt x="465" y="1"/>
                  </a:moveTo>
                  <a:cubicBezTo>
                    <a:pt x="205" y="1"/>
                    <a:pt x="1" y="205"/>
                    <a:pt x="1" y="465"/>
                  </a:cubicBezTo>
                  <a:cubicBezTo>
                    <a:pt x="1" y="520"/>
                    <a:pt x="1" y="520"/>
                    <a:pt x="353" y="520"/>
                  </a:cubicBezTo>
                  <a:lnTo>
                    <a:pt x="1736" y="520"/>
                  </a:lnTo>
                  <a:cubicBezTo>
                    <a:pt x="2125" y="520"/>
                    <a:pt x="2125" y="520"/>
                    <a:pt x="2125" y="465"/>
                  </a:cubicBezTo>
                  <a:cubicBezTo>
                    <a:pt x="2125" y="205"/>
                    <a:pt x="1921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3115b876211_1_110"/>
            <p:cNvSpPr/>
            <p:nvPr/>
          </p:nvSpPr>
          <p:spPr>
            <a:xfrm>
              <a:off x="7500583" y="2556894"/>
              <a:ext cx="55433" cy="55513"/>
            </a:xfrm>
            <a:custGeom>
              <a:avLst/>
              <a:gdLst/>
              <a:ahLst/>
              <a:cxnLst/>
              <a:rect l="l" t="t" r="r" b="b"/>
              <a:pathLst>
                <a:path w="696" h="697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697"/>
                    <a:pt x="353" y="697"/>
                  </a:cubicBezTo>
                  <a:cubicBezTo>
                    <a:pt x="538" y="697"/>
                    <a:pt x="696" y="548"/>
                    <a:pt x="696" y="353"/>
                  </a:cubicBezTo>
                  <a:cubicBezTo>
                    <a:pt x="696" y="159"/>
                    <a:pt x="538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3115b876211_1_110"/>
            <p:cNvSpPr/>
            <p:nvPr/>
          </p:nvSpPr>
          <p:spPr>
            <a:xfrm>
              <a:off x="7496123" y="2552514"/>
              <a:ext cx="65070" cy="65070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09" y="121"/>
                  </a:moveTo>
                  <a:cubicBezTo>
                    <a:pt x="566" y="121"/>
                    <a:pt x="696" y="251"/>
                    <a:pt x="696" y="408"/>
                  </a:cubicBezTo>
                  <a:cubicBezTo>
                    <a:pt x="696" y="566"/>
                    <a:pt x="566" y="696"/>
                    <a:pt x="409" y="696"/>
                  </a:cubicBezTo>
                  <a:cubicBezTo>
                    <a:pt x="251" y="696"/>
                    <a:pt x="121" y="566"/>
                    <a:pt x="121" y="408"/>
                  </a:cubicBez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817"/>
                    <a:pt x="409" y="817"/>
                  </a:cubicBezTo>
                  <a:cubicBezTo>
                    <a:pt x="631" y="817"/>
                    <a:pt x="817" y="631"/>
                    <a:pt x="817" y="408"/>
                  </a:cubicBezTo>
                  <a:cubicBezTo>
                    <a:pt x="817" y="186"/>
                    <a:pt x="631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3115b876211_1_110"/>
            <p:cNvSpPr/>
            <p:nvPr/>
          </p:nvSpPr>
          <p:spPr>
            <a:xfrm>
              <a:off x="7516830" y="2570195"/>
              <a:ext cx="22938" cy="22301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9" y="1"/>
                  </a:moveTo>
                  <a:cubicBezTo>
                    <a:pt x="65" y="1"/>
                    <a:pt x="0" y="56"/>
                    <a:pt x="0" y="140"/>
                  </a:cubicBezTo>
                  <a:cubicBezTo>
                    <a:pt x="0" y="214"/>
                    <a:pt x="65" y="279"/>
                    <a:pt x="149" y="279"/>
                  </a:cubicBezTo>
                  <a:cubicBezTo>
                    <a:pt x="223" y="279"/>
                    <a:pt x="288" y="214"/>
                    <a:pt x="288" y="140"/>
                  </a:cubicBezTo>
                  <a:cubicBezTo>
                    <a:pt x="288" y="66"/>
                    <a:pt x="223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3115b876211_1_110"/>
            <p:cNvSpPr/>
            <p:nvPr/>
          </p:nvSpPr>
          <p:spPr>
            <a:xfrm>
              <a:off x="7512370" y="2565018"/>
              <a:ext cx="31858" cy="31858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5" y="121"/>
                  </a:moveTo>
                  <a:cubicBezTo>
                    <a:pt x="251" y="121"/>
                    <a:pt x="288" y="159"/>
                    <a:pt x="288" y="205"/>
                  </a:cubicBezTo>
                  <a:cubicBezTo>
                    <a:pt x="288" y="251"/>
                    <a:pt x="251" y="288"/>
                    <a:pt x="205" y="288"/>
                  </a:cubicBezTo>
                  <a:cubicBezTo>
                    <a:pt x="158" y="288"/>
                    <a:pt x="121" y="251"/>
                    <a:pt x="121" y="205"/>
                  </a:cubicBezTo>
                  <a:cubicBezTo>
                    <a:pt x="121" y="159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0"/>
                    <a:pt x="205" y="400"/>
                  </a:cubicBezTo>
                  <a:cubicBezTo>
                    <a:pt x="316" y="400"/>
                    <a:pt x="399" y="316"/>
                    <a:pt x="399" y="205"/>
                  </a:cubicBezTo>
                  <a:cubicBezTo>
                    <a:pt x="39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3115b876211_1_110"/>
            <p:cNvSpPr/>
            <p:nvPr/>
          </p:nvSpPr>
          <p:spPr>
            <a:xfrm>
              <a:off x="7442204" y="26766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3115b876211_1_110"/>
            <p:cNvSpPr/>
            <p:nvPr/>
          </p:nvSpPr>
          <p:spPr>
            <a:xfrm>
              <a:off x="7496840" y="2655175"/>
              <a:ext cx="68096" cy="9717"/>
            </a:xfrm>
            <a:custGeom>
              <a:avLst/>
              <a:gdLst/>
              <a:ahLst/>
              <a:cxnLst/>
              <a:rect l="l" t="t" r="r" b="b"/>
              <a:pathLst>
                <a:path w="855" h="122" extrusionOk="0">
                  <a:moveTo>
                    <a:pt x="66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99" y="121"/>
                  </a:lnTo>
                  <a:cubicBezTo>
                    <a:pt x="826" y="121"/>
                    <a:pt x="854" y="93"/>
                    <a:pt x="854" y="56"/>
                  </a:cubicBezTo>
                  <a:cubicBezTo>
                    <a:pt x="854" y="28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3115b876211_1_110"/>
            <p:cNvSpPr/>
            <p:nvPr/>
          </p:nvSpPr>
          <p:spPr>
            <a:xfrm>
              <a:off x="7496840" y="2727572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4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3115b876211_1_110"/>
            <p:cNvSpPr/>
            <p:nvPr/>
          </p:nvSpPr>
          <p:spPr>
            <a:xfrm>
              <a:off x="7496840" y="2802199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3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3115b876211_1_110"/>
            <p:cNvSpPr/>
            <p:nvPr/>
          </p:nvSpPr>
          <p:spPr>
            <a:xfrm>
              <a:off x="7442204" y="2698741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7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3115b876211_1_110"/>
            <p:cNvSpPr/>
            <p:nvPr/>
          </p:nvSpPr>
          <p:spPr>
            <a:xfrm>
              <a:off x="7442204" y="2753456"/>
              <a:ext cx="178086" cy="8920"/>
            </a:xfrm>
            <a:custGeom>
              <a:avLst/>
              <a:gdLst/>
              <a:ahLst/>
              <a:cxnLst/>
              <a:rect l="l" t="t" r="r" b="b"/>
              <a:pathLst>
                <a:path w="2236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3"/>
                    <a:pt x="2236" y="56"/>
                  </a:cubicBezTo>
                  <a:cubicBezTo>
                    <a:pt x="2236" y="28"/>
                    <a:pt x="2208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3115b876211_1_110"/>
            <p:cNvSpPr/>
            <p:nvPr/>
          </p:nvSpPr>
          <p:spPr>
            <a:xfrm>
              <a:off x="7442204" y="2775598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3115b876211_1_110"/>
            <p:cNvSpPr/>
            <p:nvPr/>
          </p:nvSpPr>
          <p:spPr>
            <a:xfrm>
              <a:off x="7442204" y="28288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8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115b876211_1_35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01" name="Google Shape;1201;g3115b876211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130650"/>
            <a:ext cx="79438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g3115b876211_1_35"/>
          <p:cNvSpPr txBox="1"/>
          <p:nvPr/>
        </p:nvSpPr>
        <p:spPr>
          <a:xfrm>
            <a:off x="833025" y="540425"/>
            <a:ext cx="2785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Review README file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14b40534fa_2_14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08" name="Google Shape;1208;g314b40534fa_2_14"/>
          <p:cNvSpPr txBox="1"/>
          <p:nvPr/>
        </p:nvSpPr>
        <p:spPr>
          <a:xfrm>
            <a:off x="2996250" y="314800"/>
            <a:ext cx="30216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Bug in the extension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09" name="Google Shape;1209;g314b40534fa_2_14"/>
          <p:cNvPicPr preferRelativeResize="0"/>
          <p:nvPr/>
        </p:nvPicPr>
        <p:blipFill rotWithShape="1">
          <a:blip r:embed="rId3">
            <a:alphaModFix/>
          </a:blip>
          <a:srcRect t="1850" r="3614" b="-1849"/>
          <a:stretch/>
        </p:blipFill>
        <p:spPr>
          <a:xfrm>
            <a:off x="335100" y="752175"/>
            <a:ext cx="8343899" cy="24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g314b40534fa_2_14"/>
          <p:cNvPicPr preferRelativeResize="0"/>
          <p:nvPr/>
        </p:nvPicPr>
        <p:blipFill rotWithShape="1">
          <a:blip r:embed="rId4">
            <a:alphaModFix/>
          </a:blip>
          <a:srcRect t="11535"/>
          <a:stretch/>
        </p:blipFill>
        <p:spPr>
          <a:xfrm>
            <a:off x="335100" y="3236100"/>
            <a:ext cx="8343900" cy="1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14b40534fa_2_28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16" name="Google Shape;1216;g314b40534fa_2_28"/>
          <p:cNvSpPr txBox="1"/>
          <p:nvPr/>
        </p:nvSpPr>
        <p:spPr>
          <a:xfrm>
            <a:off x="3058575" y="398875"/>
            <a:ext cx="30216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Bug in the extension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17" name="Google Shape;1217;g314b40534fa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75" y="882000"/>
            <a:ext cx="3984900" cy="405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g314b40534fa_2_28"/>
          <p:cNvSpPr/>
          <p:nvPr/>
        </p:nvSpPr>
        <p:spPr>
          <a:xfrm>
            <a:off x="1719875" y="1326075"/>
            <a:ext cx="453300" cy="41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9" name="Google Shape;1219;g314b40534fa_2_28"/>
          <p:cNvSpPr/>
          <p:nvPr/>
        </p:nvSpPr>
        <p:spPr>
          <a:xfrm>
            <a:off x="3500050" y="3848925"/>
            <a:ext cx="453300" cy="41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0" name="Google Shape;1220;g314b40534fa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750" y="882000"/>
            <a:ext cx="4242194" cy="405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g314b40534fa_2_28"/>
          <p:cNvSpPr/>
          <p:nvPr/>
        </p:nvSpPr>
        <p:spPr>
          <a:xfrm>
            <a:off x="4834750" y="1269575"/>
            <a:ext cx="453300" cy="41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g314b40534fa_2_28"/>
          <p:cNvSpPr/>
          <p:nvPr/>
        </p:nvSpPr>
        <p:spPr>
          <a:xfrm>
            <a:off x="6751600" y="3979925"/>
            <a:ext cx="453300" cy="41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3" name="Google Shape;1223;g314b40534fa_2_28"/>
          <p:cNvSpPr/>
          <p:nvPr/>
        </p:nvSpPr>
        <p:spPr>
          <a:xfrm>
            <a:off x="420525" y="912075"/>
            <a:ext cx="1299300" cy="24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4" name="Google Shape;1224;g314b40534fa_2_28"/>
          <p:cNvSpPr/>
          <p:nvPr/>
        </p:nvSpPr>
        <p:spPr>
          <a:xfrm>
            <a:off x="4731075" y="912075"/>
            <a:ext cx="1299300" cy="24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14b40534fa_2_126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30" name="Google Shape;1230;g314b40534fa_2_126"/>
          <p:cNvSpPr txBox="1"/>
          <p:nvPr/>
        </p:nvSpPr>
        <p:spPr>
          <a:xfrm>
            <a:off x="2996250" y="314800"/>
            <a:ext cx="30216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Assign the issue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31" name="Google Shape;1231;g314b40534fa_2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88" y="795525"/>
            <a:ext cx="5763918" cy="39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14b40534fa_2_78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37" name="Google Shape;1237;g314b40534fa_2_78"/>
          <p:cNvSpPr txBox="1"/>
          <p:nvPr/>
        </p:nvSpPr>
        <p:spPr>
          <a:xfrm>
            <a:off x="596575" y="511875"/>
            <a:ext cx="6385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Two problem in two file in the extension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38" name="Google Shape;1238;g314b40534fa_2_78"/>
          <p:cNvPicPr preferRelativeResize="0"/>
          <p:nvPr/>
        </p:nvPicPr>
        <p:blipFill rotWithShape="1">
          <a:blip r:embed="rId3">
            <a:alphaModFix/>
          </a:blip>
          <a:srcRect b="16929"/>
          <a:stretch/>
        </p:blipFill>
        <p:spPr>
          <a:xfrm>
            <a:off x="3444975" y="966450"/>
            <a:ext cx="2254050" cy="35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g314b40534fa_2_78"/>
          <p:cNvSpPr/>
          <p:nvPr/>
        </p:nvSpPr>
        <p:spPr>
          <a:xfrm>
            <a:off x="3573575" y="2414100"/>
            <a:ext cx="2088900" cy="28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0" name="Google Shape;1240;g314b40534fa_2_78"/>
          <p:cNvSpPr/>
          <p:nvPr/>
        </p:nvSpPr>
        <p:spPr>
          <a:xfrm>
            <a:off x="3573575" y="3056500"/>
            <a:ext cx="2088900" cy="28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14b40534fa_2_44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46" name="Google Shape;1246;g314b40534fa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875" y="990425"/>
            <a:ext cx="5260250" cy="34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g314b40534fa_2_44"/>
          <p:cNvSpPr txBox="1"/>
          <p:nvPr/>
        </p:nvSpPr>
        <p:spPr>
          <a:xfrm>
            <a:off x="984150" y="448450"/>
            <a:ext cx="33699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In manifest.json file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48" name="Google Shape;1248;g314b40534fa_2_44"/>
          <p:cNvSpPr/>
          <p:nvPr/>
        </p:nvSpPr>
        <p:spPr>
          <a:xfrm>
            <a:off x="3874450" y="2268050"/>
            <a:ext cx="3231900" cy="702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2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Contents </a:t>
            </a:r>
            <a:endParaRPr/>
          </a:p>
        </p:txBody>
      </p:sp>
      <p:graphicFrame>
        <p:nvGraphicFramePr>
          <p:cNvPr id="1026" name="Google Shape;1026;p2"/>
          <p:cNvGraphicFramePr/>
          <p:nvPr/>
        </p:nvGraphicFramePr>
        <p:xfrm>
          <a:off x="720000" y="1329014"/>
          <a:ext cx="7710900" cy="3052400"/>
        </p:xfrm>
        <a:graphic>
          <a:graphicData uri="http://schemas.openxmlformats.org/drawingml/2006/table">
            <a:tbl>
              <a:tblPr>
                <a:noFill/>
                <a:tableStyleId>{247A568E-50B8-4856-93B6-856D5643A48E}</a:tableStyleId>
              </a:tblPr>
              <a:tblGrid>
                <a:gridCol w="351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Repository</a:t>
                      </a:r>
                      <a:endParaRPr sz="1500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Issues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PNW-CS-Club/Club-Website</a:t>
                      </a:r>
                      <a:endParaRPr sz="150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Update Homepage with Filler #20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TheBaljitSingh/chrome-extension-for-linkedin-messaging</a:t>
                      </a:r>
                      <a:endParaRPr sz="150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fix this: currently at Homepage when I click on message Box it is not working. But direct going through link it is working #1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ufosc/Club-Manager</a:t>
                      </a:r>
                      <a:endParaRPr sz="150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Available Clubs Page #24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27" name="Google Shape;1027;p2"/>
          <p:cNvGrpSpPr/>
          <p:nvPr/>
        </p:nvGrpSpPr>
        <p:grpSpPr>
          <a:xfrm>
            <a:off x="7190985" y="712950"/>
            <a:ext cx="1239905" cy="584116"/>
            <a:chOff x="6947135" y="2460525"/>
            <a:chExt cx="1239905" cy="584116"/>
          </a:xfrm>
        </p:grpSpPr>
        <p:sp>
          <p:nvSpPr>
            <p:cNvPr id="1028" name="Google Shape;1028;p2"/>
            <p:cNvSpPr/>
            <p:nvPr/>
          </p:nvSpPr>
          <p:spPr>
            <a:xfrm>
              <a:off x="7878097" y="2638928"/>
              <a:ext cx="304483" cy="39265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7872920" y="2634468"/>
              <a:ext cx="314120" cy="48106"/>
            </a:xfrm>
            <a:custGeom>
              <a:avLst/>
              <a:gdLst/>
              <a:ahLst/>
              <a:cxnLst/>
              <a:rect l="l" t="t" r="r" b="b"/>
              <a:pathLst>
                <a:path w="3944" h="604" extrusionOk="0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7878097" y="2725342"/>
              <a:ext cx="174423" cy="25247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7872920" y="2720165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7878097" y="2797818"/>
              <a:ext cx="174423" cy="25168"/>
            </a:xfrm>
            <a:custGeom>
              <a:avLst/>
              <a:gdLst/>
              <a:ahLst/>
              <a:cxnLst/>
              <a:rect l="l" t="t" r="r" b="b"/>
              <a:pathLst>
                <a:path w="2190" h="316" extrusionOk="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7872920" y="2793358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985603" y="2857631"/>
              <a:ext cx="295563" cy="127910"/>
            </a:xfrm>
            <a:custGeom>
              <a:avLst/>
              <a:gdLst/>
              <a:ahLst/>
              <a:cxnLst/>
              <a:rect l="l" t="t" r="r" b="b"/>
              <a:pathLst>
                <a:path w="3711" h="1606" extrusionOk="0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980426" y="2853330"/>
              <a:ext cx="305916" cy="136591"/>
            </a:xfrm>
            <a:custGeom>
              <a:avLst/>
              <a:gdLst/>
              <a:ahLst/>
              <a:cxnLst/>
              <a:rect l="l" t="t" r="r" b="b"/>
              <a:pathLst>
                <a:path w="3841" h="1715" extrusionOk="0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951595" y="2965470"/>
              <a:ext cx="48822" cy="48106"/>
            </a:xfrm>
            <a:custGeom>
              <a:avLst/>
              <a:gdLst/>
              <a:ahLst/>
              <a:cxnLst/>
              <a:rect l="l" t="t" r="r" b="b"/>
              <a:pathLst>
                <a:path w="613" h="604" extrusionOk="0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6947135" y="2961487"/>
              <a:ext cx="57743" cy="57265"/>
            </a:xfrm>
            <a:custGeom>
              <a:avLst/>
              <a:gdLst/>
              <a:ahLst/>
              <a:cxnLst/>
              <a:rect l="l" t="t" r="r" b="b"/>
              <a:pathLst>
                <a:path w="725" h="719" extrusionOk="0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264836" y="2488002"/>
              <a:ext cx="591922" cy="551701"/>
            </a:xfrm>
            <a:custGeom>
              <a:avLst/>
              <a:gdLst/>
              <a:ahLst/>
              <a:cxnLst/>
              <a:rect l="l" t="t" r="r" b="b"/>
              <a:pathLst>
                <a:path w="7432" h="6927" extrusionOk="0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259659" y="2483223"/>
              <a:ext cx="589692" cy="561418"/>
            </a:xfrm>
            <a:custGeom>
              <a:avLst/>
              <a:gdLst/>
              <a:ahLst/>
              <a:cxnLst/>
              <a:rect l="l" t="t" r="r" b="b"/>
              <a:pathLst>
                <a:path w="7404" h="7049" extrusionOk="0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7219757" y="2465303"/>
              <a:ext cx="627364" cy="552019"/>
            </a:xfrm>
            <a:custGeom>
              <a:avLst/>
              <a:gdLst/>
              <a:ahLst/>
              <a:cxnLst/>
              <a:rect l="l" t="t" r="r" b="b"/>
              <a:pathLst>
                <a:path w="7877" h="6931" extrusionOk="0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7232341" y="2460525"/>
              <a:ext cx="601479" cy="561179"/>
            </a:xfrm>
            <a:custGeom>
              <a:avLst/>
              <a:gdLst/>
              <a:ahLst/>
              <a:cxnLst/>
              <a:rect l="l" t="t" r="r" b="b"/>
              <a:pathLst>
                <a:path w="7552" h="7046" extrusionOk="0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7615828" y="2510541"/>
              <a:ext cx="134520" cy="135158"/>
            </a:xfrm>
            <a:custGeom>
              <a:avLst/>
              <a:gdLst/>
              <a:ahLst/>
              <a:cxnLst/>
              <a:rect l="l" t="t" r="r" b="b"/>
              <a:pathLst>
                <a:path w="1689" h="1697" extrusionOk="0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7397842" y="2601973"/>
              <a:ext cx="261634" cy="300102"/>
            </a:xfrm>
            <a:custGeom>
              <a:avLst/>
              <a:gdLst/>
              <a:ahLst/>
              <a:cxnLst/>
              <a:rect l="l" t="t" r="r" b="b"/>
              <a:pathLst>
                <a:path w="3285" h="3768" extrusionOk="0">
                  <a:moveTo>
                    <a:pt x="15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3600"/>
                  </a:lnTo>
                  <a:cubicBezTo>
                    <a:pt x="1" y="3693"/>
                    <a:pt x="75" y="3767"/>
                    <a:pt x="158" y="3767"/>
                  </a:cubicBezTo>
                  <a:lnTo>
                    <a:pt x="3127" y="3767"/>
                  </a:lnTo>
                  <a:cubicBezTo>
                    <a:pt x="3220" y="3767"/>
                    <a:pt x="3285" y="3693"/>
                    <a:pt x="3285" y="3600"/>
                  </a:cubicBezTo>
                  <a:lnTo>
                    <a:pt x="3285" y="168"/>
                  </a:lnTo>
                  <a:cubicBezTo>
                    <a:pt x="3285" y="75"/>
                    <a:pt x="3220" y="1"/>
                    <a:pt x="3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7393461" y="2597592"/>
              <a:ext cx="271191" cy="308863"/>
            </a:xfrm>
            <a:custGeom>
              <a:avLst/>
              <a:gdLst/>
              <a:ahLst/>
              <a:cxnLst/>
              <a:rect l="l" t="t" r="r" b="b"/>
              <a:pathLst>
                <a:path w="3405" h="3878" extrusionOk="0">
                  <a:moveTo>
                    <a:pt x="3182" y="111"/>
                  </a:moveTo>
                  <a:cubicBezTo>
                    <a:pt x="3238" y="111"/>
                    <a:pt x="3284" y="158"/>
                    <a:pt x="3284" y="223"/>
                  </a:cubicBezTo>
                  <a:lnTo>
                    <a:pt x="3284" y="3655"/>
                  </a:lnTo>
                  <a:cubicBezTo>
                    <a:pt x="3284" y="3720"/>
                    <a:pt x="3238" y="3766"/>
                    <a:pt x="3182" y="3766"/>
                  </a:cubicBezTo>
                  <a:lnTo>
                    <a:pt x="213" y="3766"/>
                  </a:lnTo>
                  <a:cubicBezTo>
                    <a:pt x="158" y="3766"/>
                    <a:pt x="111" y="3720"/>
                    <a:pt x="111" y="3655"/>
                  </a:cubicBezTo>
                  <a:lnTo>
                    <a:pt x="111" y="223"/>
                  </a:lnTo>
                  <a:cubicBezTo>
                    <a:pt x="111" y="158"/>
                    <a:pt x="158" y="111"/>
                    <a:pt x="213" y="111"/>
                  </a:cubicBezTo>
                  <a:close/>
                  <a:moveTo>
                    <a:pt x="213" y="0"/>
                  </a:moveTo>
                  <a:cubicBezTo>
                    <a:pt x="93" y="0"/>
                    <a:pt x="0" y="93"/>
                    <a:pt x="0" y="223"/>
                  </a:cubicBezTo>
                  <a:lnTo>
                    <a:pt x="0" y="3655"/>
                  </a:lnTo>
                  <a:cubicBezTo>
                    <a:pt x="0" y="3776"/>
                    <a:pt x="93" y="3878"/>
                    <a:pt x="213" y="3878"/>
                  </a:cubicBezTo>
                  <a:lnTo>
                    <a:pt x="3182" y="3878"/>
                  </a:lnTo>
                  <a:cubicBezTo>
                    <a:pt x="3303" y="3878"/>
                    <a:pt x="3405" y="3776"/>
                    <a:pt x="3405" y="3655"/>
                  </a:cubicBezTo>
                  <a:lnTo>
                    <a:pt x="3405" y="223"/>
                  </a:lnTo>
                  <a:cubicBezTo>
                    <a:pt x="3405" y="93"/>
                    <a:pt x="330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7448814" y="2585725"/>
              <a:ext cx="159688" cy="31858"/>
            </a:xfrm>
            <a:custGeom>
              <a:avLst/>
              <a:gdLst/>
              <a:ahLst/>
              <a:cxnLst/>
              <a:rect l="l" t="t" r="r" b="b"/>
              <a:pathLst>
                <a:path w="2005" h="400" extrusionOk="0"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lnTo>
                    <a:pt x="2005" y="400"/>
                  </a:lnTo>
                  <a:cubicBezTo>
                    <a:pt x="2005" y="177"/>
                    <a:pt x="1828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443637" y="2580549"/>
              <a:ext cx="169325" cy="41495"/>
            </a:xfrm>
            <a:custGeom>
              <a:avLst/>
              <a:gdLst/>
              <a:ahLst/>
              <a:cxnLst/>
              <a:rect l="l" t="t" r="r" b="b"/>
              <a:pathLst>
                <a:path w="2126" h="521" extrusionOk="0">
                  <a:moveTo>
                    <a:pt x="1671" y="121"/>
                  </a:moveTo>
                  <a:cubicBezTo>
                    <a:pt x="1838" y="121"/>
                    <a:pt x="1977" y="242"/>
                    <a:pt x="2005" y="409"/>
                  </a:cubicBezTo>
                  <a:lnTo>
                    <a:pt x="121" y="409"/>
                  </a:lnTo>
                  <a:cubicBezTo>
                    <a:pt x="149" y="242"/>
                    <a:pt x="288" y="121"/>
                    <a:pt x="465" y="121"/>
                  </a:cubicBezTo>
                  <a:close/>
                  <a:moveTo>
                    <a:pt x="465" y="1"/>
                  </a:moveTo>
                  <a:cubicBezTo>
                    <a:pt x="205" y="1"/>
                    <a:pt x="1" y="205"/>
                    <a:pt x="1" y="465"/>
                  </a:cubicBezTo>
                  <a:cubicBezTo>
                    <a:pt x="1" y="520"/>
                    <a:pt x="1" y="520"/>
                    <a:pt x="353" y="520"/>
                  </a:cubicBezTo>
                  <a:lnTo>
                    <a:pt x="1736" y="520"/>
                  </a:lnTo>
                  <a:cubicBezTo>
                    <a:pt x="2125" y="520"/>
                    <a:pt x="2125" y="520"/>
                    <a:pt x="2125" y="465"/>
                  </a:cubicBezTo>
                  <a:cubicBezTo>
                    <a:pt x="2125" y="205"/>
                    <a:pt x="1921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00583" y="2556894"/>
              <a:ext cx="55433" cy="55513"/>
            </a:xfrm>
            <a:custGeom>
              <a:avLst/>
              <a:gdLst/>
              <a:ahLst/>
              <a:cxnLst/>
              <a:rect l="l" t="t" r="r" b="b"/>
              <a:pathLst>
                <a:path w="696" h="697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697"/>
                    <a:pt x="353" y="697"/>
                  </a:cubicBezTo>
                  <a:cubicBezTo>
                    <a:pt x="538" y="697"/>
                    <a:pt x="696" y="548"/>
                    <a:pt x="696" y="353"/>
                  </a:cubicBezTo>
                  <a:cubicBezTo>
                    <a:pt x="696" y="159"/>
                    <a:pt x="538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496123" y="2552514"/>
              <a:ext cx="65070" cy="65070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09" y="121"/>
                  </a:moveTo>
                  <a:cubicBezTo>
                    <a:pt x="566" y="121"/>
                    <a:pt x="696" y="251"/>
                    <a:pt x="696" y="408"/>
                  </a:cubicBezTo>
                  <a:cubicBezTo>
                    <a:pt x="696" y="566"/>
                    <a:pt x="566" y="696"/>
                    <a:pt x="409" y="696"/>
                  </a:cubicBezTo>
                  <a:cubicBezTo>
                    <a:pt x="251" y="696"/>
                    <a:pt x="121" y="566"/>
                    <a:pt x="121" y="408"/>
                  </a:cubicBez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817"/>
                    <a:pt x="409" y="817"/>
                  </a:cubicBezTo>
                  <a:cubicBezTo>
                    <a:pt x="631" y="817"/>
                    <a:pt x="817" y="631"/>
                    <a:pt x="817" y="408"/>
                  </a:cubicBezTo>
                  <a:cubicBezTo>
                    <a:pt x="817" y="186"/>
                    <a:pt x="631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16830" y="2570195"/>
              <a:ext cx="22938" cy="22301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9" y="1"/>
                  </a:moveTo>
                  <a:cubicBezTo>
                    <a:pt x="65" y="1"/>
                    <a:pt x="0" y="56"/>
                    <a:pt x="0" y="140"/>
                  </a:cubicBezTo>
                  <a:cubicBezTo>
                    <a:pt x="0" y="214"/>
                    <a:pt x="65" y="279"/>
                    <a:pt x="149" y="279"/>
                  </a:cubicBezTo>
                  <a:cubicBezTo>
                    <a:pt x="223" y="279"/>
                    <a:pt x="288" y="214"/>
                    <a:pt x="288" y="140"/>
                  </a:cubicBezTo>
                  <a:cubicBezTo>
                    <a:pt x="288" y="66"/>
                    <a:pt x="223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512370" y="2565018"/>
              <a:ext cx="31858" cy="31858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5" y="121"/>
                  </a:moveTo>
                  <a:cubicBezTo>
                    <a:pt x="251" y="121"/>
                    <a:pt x="288" y="159"/>
                    <a:pt x="288" y="205"/>
                  </a:cubicBezTo>
                  <a:cubicBezTo>
                    <a:pt x="288" y="251"/>
                    <a:pt x="251" y="288"/>
                    <a:pt x="205" y="288"/>
                  </a:cubicBezTo>
                  <a:cubicBezTo>
                    <a:pt x="158" y="288"/>
                    <a:pt x="121" y="251"/>
                    <a:pt x="121" y="205"/>
                  </a:cubicBezTo>
                  <a:cubicBezTo>
                    <a:pt x="121" y="159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0"/>
                    <a:pt x="205" y="400"/>
                  </a:cubicBezTo>
                  <a:cubicBezTo>
                    <a:pt x="316" y="400"/>
                    <a:pt x="399" y="316"/>
                    <a:pt x="399" y="205"/>
                  </a:cubicBezTo>
                  <a:cubicBezTo>
                    <a:pt x="39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7442204" y="26766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7496840" y="2655175"/>
              <a:ext cx="68096" cy="9717"/>
            </a:xfrm>
            <a:custGeom>
              <a:avLst/>
              <a:gdLst/>
              <a:ahLst/>
              <a:cxnLst/>
              <a:rect l="l" t="t" r="r" b="b"/>
              <a:pathLst>
                <a:path w="855" h="122" extrusionOk="0">
                  <a:moveTo>
                    <a:pt x="66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99" y="121"/>
                  </a:lnTo>
                  <a:cubicBezTo>
                    <a:pt x="826" y="121"/>
                    <a:pt x="854" y="93"/>
                    <a:pt x="854" y="56"/>
                  </a:cubicBezTo>
                  <a:cubicBezTo>
                    <a:pt x="854" y="28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7496840" y="2727572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4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7496840" y="2802199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3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7442204" y="2698741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7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7442204" y="2753456"/>
              <a:ext cx="178086" cy="8920"/>
            </a:xfrm>
            <a:custGeom>
              <a:avLst/>
              <a:gdLst/>
              <a:ahLst/>
              <a:cxnLst/>
              <a:rect l="l" t="t" r="r" b="b"/>
              <a:pathLst>
                <a:path w="2236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3"/>
                    <a:pt x="2236" y="56"/>
                  </a:cubicBezTo>
                  <a:cubicBezTo>
                    <a:pt x="2236" y="28"/>
                    <a:pt x="2208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7442204" y="2775598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7442204" y="28288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8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g3115b876211_1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0" y="1350075"/>
            <a:ext cx="4413776" cy="2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g3115b876211_1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400" y="1350075"/>
            <a:ext cx="4369326" cy="29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3115b876211_1_272"/>
          <p:cNvSpPr txBox="1"/>
          <p:nvPr/>
        </p:nvSpPr>
        <p:spPr>
          <a:xfrm>
            <a:off x="1624038" y="906975"/>
            <a:ext cx="1425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BEFORE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g3115b876211_1_272"/>
          <p:cNvSpPr txBox="1"/>
          <p:nvPr/>
        </p:nvSpPr>
        <p:spPr>
          <a:xfrm>
            <a:off x="6614788" y="906975"/>
            <a:ext cx="1425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7" name="Google Shape;1257;g3115b876211_1_272"/>
          <p:cNvSpPr/>
          <p:nvPr/>
        </p:nvSpPr>
        <p:spPr>
          <a:xfrm>
            <a:off x="1654150" y="2411250"/>
            <a:ext cx="2837700" cy="702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8" name="Google Shape;1258;g3115b876211_1_272"/>
          <p:cNvSpPr/>
          <p:nvPr/>
        </p:nvSpPr>
        <p:spPr>
          <a:xfrm>
            <a:off x="6377275" y="2335050"/>
            <a:ext cx="2533200" cy="702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9" name="Google Shape;1259;g3115b876211_1_272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60" name="Google Shape;1260;g3115b876211_1_272"/>
          <p:cNvSpPr txBox="1"/>
          <p:nvPr/>
        </p:nvSpPr>
        <p:spPr>
          <a:xfrm>
            <a:off x="2866050" y="511875"/>
            <a:ext cx="3411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Fix in manifest.json file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14b40534fa_2_69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66" name="Google Shape;1266;g314b40534fa_2_69"/>
          <p:cNvSpPr txBox="1"/>
          <p:nvPr/>
        </p:nvSpPr>
        <p:spPr>
          <a:xfrm>
            <a:off x="3511050" y="434000"/>
            <a:ext cx="21219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Dynamic class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67" name="Google Shape;1267;g314b40534fa_2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946400"/>
            <a:ext cx="67627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g3115b876211_1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50" y="1045275"/>
            <a:ext cx="7668849" cy="40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g3115b876211_1_351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74" name="Google Shape;1274;g3115b876211_1_351"/>
          <p:cNvSpPr txBox="1"/>
          <p:nvPr/>
        </p:nvSpPr>
        <p:spPr>
          <a:xfrm>
            <a:off x="2598575" y="511875"/>
            <a:ext cx="3775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Fix in contentScript.ts file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75" name="Google Shape;1275;g3115b876211_1_351"/>
          <p:cNvSpPr/>
          <p:nvPr/>
        </p:nvSpPr>
        <p:spPr>
          <a:xfrm>
            <a:off x="2238800" y="1499475"/>
            <a:ext cx="5478600" cy="2653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14b40534fa_2_103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81" name="Google Shape;1281;g314b40534fa_2_103"/>
          <p:cNvSpPr txBox="1"/>
          <p:nvPr/>
        </p:nvSpPr>
        <p:spPr>
          <a:xfrm>
            <a:off x="2576925" y="405475"/>
            <a:ext cx="39849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Rebuild and check the result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82" name="Google Shape;1282;g314b40534fa_2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75" y="882000"/>
            <a:ext cx="3984900" cy="405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g314b40534fa_2_103"/>
          <p:cNvSpPr/>
          <p:nvPr/>
        </p:nvSpPr>
        <p:spPr>
          <a:xfrm>
            <a:off x="3500050" y="3772725"/>
            <a:ext cx="453300" cy="41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4" name="Google Shape;1284;g314b40534fa_2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225" y="882000"/>
            <a:ext cx="4301249" cy="40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g314b40534fa_2_103"/>
          <p:cNvSpPr/>
          <p:nvPr/>
        </p:nvSpPr>
        <p:spPr>
          <a:xfrm>
            <a:off x="6691275" y="4003600"/>
            <a:ext cx="453300" cy="41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6" name="Google Shape;1286;g314b40534fa_2_103"/>
          <p:cNvSpPr/>
          <p:nvPr/>
        </p:nvSpPr>
        <p:spPr>
          <a:xfrm>
            <a:off x="289150" y="922750"/>
            <a:ext cx="1463700" cy="25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7" name="Google Shape;1287;g314b40534fa_2_103"/>
          <p:cNvSpPr/>
          <p:nvPr/>
        </p:nvSpPr>
        <p:spPr>
          <a:xfrm>
            <a:off x="4765250" y="922750"/>
            <a:ext cx="1002300" cy="199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8" name="Google Shape;1288;g314b40534fa_2_103"/>
          <p:cNvSpPr/>
          <p:nvPr/>
        </p:nvSpPr>
        <p:spPr>
          <a:xfrm>
            <a:off x="1714600" y="1317250"/>
            <a:ext cx="453300" cy="41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9" name="Google Shape;1289;g314b40534fa_2_103"/>
          <p:cNvSpPr/>
          <p:nvPr/>
        </p:nvSpPr>
        <p:spPr>
          <a:xfrm>
            <a:off x="4882175" y="1317250"/>
            <a:ext cx="453300" cy="41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g3115b876211_1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00" y="1045275"/>
            <a:ext cx="7792001" cy="3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g3115b876211_1_428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96" name="Google Shape;1296;g3115b876211_1_428"/>
          <p:cNvSpPr txBox="1"/>
          <p:nvPr/>
        </p:nvSpPr>
        <p:spPr>
          <a:xfrm>
            <a:off x="3123675" y="522375"/>
            <a:ext cx="2891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Push to new branch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g3115b876211_1_896"/>
          <p:cNvPicPr preferRelativeResize="0"/>
          <p:nvPr/>
        </p:nvPicPr>
        <p:blipFill rotWithShape="1">
          <a:blip r:embed="rId3">
            <a:alphaModFix/>
          </a:blip>
          <a:srcRect l="18975" r="21183"/>
          <a:stretch/>
        </p:blipFill>
        <p:spPr>
          <a:xfrm>
            <a:off x="1992300" y="1045275"/>
            <a:ext cx="5003700" cy="36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g3115b876211_1_896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303" name="Google Shape;1303;g3115b876211_1_896"/>
          <p:cNvSpPr txBox="1"/>
          <p:nvPr/>
        </p:nvSpPr>
        <p:spPr>
          <a:xfrm>
            <a:off x="3064650" y="511875"/>
            <a:ext cx="3049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Create a Pull Request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g3115b876211_1_505"/>
          <p:cNvPicPr preferRelativeResize="0"/>
          <p:nvPr/>
        </p:nvPicPr>
        <p:blipFill rotWithShape="1">
          <a:blip r:embed="rId3">
            <a:alphaModFix/>
          </a:blip>
          <a:srcRect b="13224"/>
          <a:stretch/>
        </p:blipFill>
        <p:spPr>
          <a:xfrm>
            <a:off x="598100" y="2188275"/>
            <a:ext cx="7833975" cy="25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g3115b876211_1_505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310" name="Google Shape;1310;g3115b876211_1_505"/>
          <p:cNvPicPr preferRelativeResize="0"/>
          <p:nvPr/>
        </p:nvPicPr>
        <p:blipFill rotWithShape="1">
          <a:blip r:embed="rId4">
            <a:alphaModFix/>
          </a:blip>
          <a:srcRect t="34004" b="11745"/>
          <a:stretch/>
        </p:blipFill>
        <p:spPr>
          <a:xfrm>
            <a:off x="768900" y="1018650"/>
            <a:ext cx="7600950" cy="9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g3115b876211_1_505"/>
          <p:cNvSpPr txBox="1"/>
          <p:nvPr/>
        </p:nvSpPr>
        <p:spPr>
          <a:xfrm>
            <a:off x="2446175" y="435675"/>
            <a:ext cx="4105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Merge to the main repository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312" name="Google Shape;1312;g3115b876211_1_505"/>
          <p:cNvSpPr/>
          <p:nvPr/>
        </p:nvSpPr>
        <p:spPr>
          <a:xfrm>
            <a:off x="926275" y="3412575"/>
            <a:ext cx="1437300" cy="28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g3115b876211_1_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75" y="924425"/>
            <a:ext cx="7945401" cy="39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g3115b876211_1_582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806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>
                <a:latin typeface="Sora Medium"/>
                <a:ea typeface="Sora Medium"/>
                <a:cs typeface="Sora Medium"/>
                <a:sym typeface="Sora Medium"/>
              </a:rPr>
              <a:t>fix this: currently at Homepage when I click on message Box it is not working. But direct going through link it is working #1</a:t>
            </a:r>
            <a:endParaRPr sz="13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319" name="Google Shape;1319;g3115b876211_1_582"/>
          <p:cNvSpPr txBox="1"/>
          <p:nvPr/>
        </p:nvSpPr>
        <p:spPr>
          <a:xfrm>
            <a:off x="2446175" y="435675"/>
            <a:ext cx="4105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Merge to the main repository</a:t>
            </a:r>
            <a:endParaRPr sz="20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4" name="Google Shape;1324;g3115b876211_1_736"/>
          <p:cNvGraphicFramePr/>
          <p:nvPr/>
        </p:nvGraphicFramePr>
        <p:xfrm>
          <a:off x="720000" y="17862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{247A568E-50B8-4856-93B6-856D5643A48E}</a:tableStyleId>
              </a:tblPr>
              <a:tblGrid>
                <a:gridCol w="351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Repository</a:t>
                      </a:r>
                      <a:endParaRPr sz="1500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Issues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ufosc/Club-Manager</a:t>
                      </a:r>
                      <a:endParaRPr sz="150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Available Clubs Page #24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25" name="Google Shape;1325;g3115b876211_1_736"/>
          <p:cNvGrpSpPr/>
          <p:nvPr/>
        </p:nvGrpSpPr>
        <p:grpSpPr>
          <a:xfrm>
            <a:off x="7190985" y="1202100"/>
            <a:ext cx="1239905" cy="584116"/>
            <a:chOff x="6947135" y="2460525"/>
            <a:chExt cx="1239905" cy="584116"/>
          </a:xfrm>
        </p:grpSpPr>
        <p:sp>
          <p:nvSpPr>
            <p:cNvPr id="1326" name="Google Shape;1326;g3115b876211_1_736"/>
            <p:cNvSpPr/>
            <p:nvPr/>
          </p:nvSpPr>
          <p:spPr>
            <a:xfrm>
              <a:off x="7878097" y="2638928"/>
              <a:ext cx="304483" cy="39265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3115b876211_1_736"/>
            <p:cNvSpPr/>
            <p:nvPr/>
          </p:nvSpPr>
          <p:spPr>
            <a:xfrm>
              <a:off x="7872920" y="2634468"/>
              <a:ext cx="314120" cy="48106"/>
            </a:xfrm>
            <a:custGeom>
              <a:avLst/>
              <a:gdLst/>
              <a:ahLst/>
              <a:cxnLst/>
              <a:rect l="l" t="t" r="r" b="b"/>
              <a:pathLst>
                <a:path w="3944" h="604" extrusionOk="0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3115b876211_1_736"/>
            <p:cNvSpPr/>
            <p:nvPr/>
          </p:nvSpPr>
          <p:spPr>
            <a:xfrm>
              <a:off x="7878097" y="2725342"/>
              <a:ext cx="174423" cy="25247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3115b876211_1_736"/>
            <p:cNvSpPr/>
            <p:nvPr/>
          </p:nvSpPr>
          <p:spPr>
            <a:xfrm>
              <a:off x="7872920" y="2720165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3115b876211_1_736"/>
            <p:cNvSpPr/>
            <p:nvPr/>
          </p:nvSpPr>
          <p:spPr>
            <a:xfrm>
              <a:off x="7878097" y="2797818"/>
              <a:ext cx="174423" cy="25168"/>
            </a:xfrm>
            <a:custGeom>
              <a:avLst/>
              <a:gdLst/>
              <a:ahLst/>
              <a:cxnLst/>
              <a:rect l="l" t="t" r="r" b="b"/>
              <a:pathLst>
                <a:path w="2190" h="316" extrusionOk="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3115b876211_1_736"/>
            <p:cNvSpPr/>
            <p:nvPr/>
          </p:nvSpPr>
          <p:spPr>
            <a:xfrm>
              <a:off x="7872920" y="2793358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3115b876211_1_736"/>
            <p:cNvSpPr/>
            <p:nvPr/>
          </p:nvSpPr>
          <p:spPr>
            <a:xfrm>
              <a:off x="6985603" y="2857631"/>
              <a:ext cx="295563" cy="127910"/>
            </a:xfrm>
            <a:custGeom>
              <a:avLst/>
              <a:gdLst/>
              <a:ahLst/>
              <a:cxnLst/>
              <a:rect l="l" t="t" r="r" b="b"/>
              <a:pathLst>
                <a:path w="3711" h="1606" extrusionOk="0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3115b876211_1_736"/>
            <p:cNvSpPr/>
            <p:nvPr/>
          </p:nvSpPr>
          <p:spPr>
            <a:xfrm>
              <a:off x="6980426" y="2853330"/>
              <a:ext cx="305916" cy="136591"/>
            </a:xfrm>
            <a:custGeom>
              <a:avLst/>
              <a:gdLst/>
              <a:ahLst/>
              <a:cxnLst/>
              <a:rect l="l" t="t" r="r" b="b"/>
              <a:pathLst>
                <a:path w="3841" h="1715" extrusionOk="0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3115b876211_1_736"/>
            <p:cNvSpPr/>
            <p:nvPr/>
          </p:nvSpPr>
          <p:spPr>
            <a:xfrm>
              <a:off x="6951595" y="2965470"/>
              <a:ext cx="48822" cy="48106"/>
            </a:xfrm>
            <a:custGeom>
              <a:avLst/>
              <a:gdLst/>
              <a:ahLst/>
              <a:cxnLst/>
              <a:rect l="l" t="t" r="r" b="b"/>
              <a:pathLst>
                <a:path w="613" h="604" extrusionOk="0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3115b876211_1_736"/>
            <p:cNvSpPr/>
            <p:nvPr/>
          </p:nvSpPr>
          <p:spPr>
            <a:xfrm>
              <a:off x="6947135" y="2961487"/>
              <a:ext cx="57743" cy="57265"/>
            </a:xfrm>
            <a:custGeom>
              <a:avLst/>
              <a:gdLst/>
              <a:ahLst/>
              <a:cxnLst/>
              <a:rect l="l" t="t" r="r" b="b"/>
              <a:pathLst>
                <a:path w="725" h="719" extrusionOk="0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3115b876211_1_736"/>
            <p:cNvSpPr/>
            <p:nvPr/>
          </p:nvSpPr>
          <p:spPr>
            <a:xfrm>
              <a:off x="7264836" y="2488002"/>
              <a:ext cx="591922" cy="551701"/>
            </a:xfrm>
            <a:custGeom>
              <a:avLst/>
              <a:gdLst/>
              <a:ahLst/>
              <a:cxnLst/>
              <a:rect l="l" t="t" r="r" b="b"/>
              <a:pathLst>
                <a:path w="7432" h="6927" extrusionOk="0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3115b876211_1_736"/>
            <p:cNvSpPr/>
            <p:nvPr/>
          </p:nvSpPr>
          <p:spPr>
            <a:xfrm>
              <a:off x="7259659" y="2483223"/>
              <a:ext cx="589692" cy="561418"/>
            </a:xfrm>
            <a:custGeom>
              <a:avLst/>
              <a:gdLst/>
              <a:ahLst/>
              <a:cxnLst/>
              <a:rect l="l" t="t" r="r" b="b"/>
              <a:pathLst>
                <a:path w="7404" h="7049" extrusionOk="0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3115b876211_1_736"/>
            <p:cNvSpPr/>
            <p:nvPr/>
          </p:nvSpPr>
          <p:spPr>
            <a:xfrm>
              <a:off x="7219757" y="2465303"/>
              <a:ext cx="627364" cy="552019"/>
            </a:xfrm>
            <a:custGeom>
              <a:avLst/>
              <a:gdLst/>
              <a:ahLst/>
              <a:cxnLst/>
              <a:rect l="l" t="t" r="r" b="b"/>
              <a:pathLst>
                <a:path w="7877" h="6931" extrusionOk="0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3115b876211_1_736"/>
            <p:cNvSpPr/>
            <p:nvPr/>
          </p:nvSpPr>
          <p:spPr>
            <a:xfrm>
              <a:off x="7232341" y="2460525"/>
              <a:ext cx="601479" cy="561179"/>
            </a:xfrm>
            <a:custGeom>
              <a:avLst/>
              <a:gdLst/>
              <a:ahLst/>
              <a:cxnLst/>
              <a:rect l="l" t="t" r="r" b="b"/>
              <a:pathLst>
                <a:path w="7552" h="7046" extrusionOk="0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3115b876211_1_736"/>
            <p:cNvSpPr/>
            <p:nvPr/>
          </p:nvSpPr>
          <p:spPr>
            <a:xfrm>
              <a:off x="7615828" y="2510541"/>
              <a:ext cx="134520" cy="135158"/>
            </a:xfrm>
            <a:custGeom>
              <a:avLst/>
              <a:gdLst/>
              <a:ahLst/>
              <a:cxnLst/>
              <a:rect l="l" t="t" r="r" b="b"/>
              <a:pathLst>
                <a:path w="1689" h="1697" extrusionOk="0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3115b876211_1_736"/>
            <p:cNvSpPr/>
            <p:nvPr/>
          </p:nvSpPr>
          <p:spPr>
            <a:xfrm>
              <a:off x="7397842" y="2601973"/>
              <a:ext cx="261634" cy="300102"/>
            </a:xfrm>
            <a:custGeom>
              <a:avLst/>
              <a:gdLst/>
              <a:ahLst/>
              <a:cxnLst/>
              <a:rect l="l" t="t" r="r" b="b"/>
              <a:pathLst>
                <a:path w="3285" h="3768" extrusionOk="0">
                  <a:moveTo>
                    <a:pt x="15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3600"/>
                  </a:lnTo>
                  <a:cubicBezTo>
                    <a:pt x="1" y="3693"/>
                    <a:pt x="75" y="3767"/>
                    <a:pt x="158" y="3767"/>
                  </a:cubicBezTo>
                  <a:lnTo>
                    <a:pt x="3127" y="3767"/>
                  </a:lnTo>
                  <a:cubicBezTo>
                    <a:pt x="3220" y="3767"/>
                    <a:pt x="3285" y="3693"/>
                    <a:pt x="3285" y="3600"/>
                  </a:cubicBezTo>
                  <a:lnTo>
                    <a:pt x="3285" y="168"/>
                  </a:lnTo>
                  <a:cubicBezTo>
                    <a:pt x="3285" y="75"/>
                    <a:pt x="3220" y="1"/>
                    <a:pt x="3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3115b876211_1_736"/>
            <p:cNvSpPr/>
            <p:nvPr/>
          </p:nvSpPr>
          <p:spPr>
            <a:xfrm>
              <a:off x="7393461" y="2597592"/>
              <a:ext cx="271191" cy="308863"/>
            </a:xfrm>
            <a:custGeom>
              <a:avLst/>
              <a:gdLst/>
              <a:ahLst/>
              <a:cxnLst/>
              <a:rect l="l" t="t" r="r" b="b"/>
              <a:pathLst>
                <a:path w="3405" h="3878" extrusionOk="0">
                  <a:moveTo>
                    <a:pt x="3182" y="111"/>
                  </a:moveTo>
                  <a:cubicBezTo>
                    <a:pt x="3238" y="111"/>
                    <a:pt x="3284" y="158"/>
                    <a:pt x="3284" y="223"/>
                  </a:cubicBezTo>
                  <a:lnTo>
                    <a:pt x="3284" y="3655"/>
                  </a:lnTo>
                  <a:cubicBezTo>
                    <a:pt x="3284" y="3720"/>
                    <a:pt x="3238" y="3766"/>
                    <a:pt x="3182" y="3766"/>
                  </a:cubicBezTo>
                  <a:lnTo>
                    <a:pt x="213" y="3766"/>
                  </a:lnTo>
                  <a:cubicBezTo>
                    <a:pt x="158" y="3766"/>
                    <a:pt x="111" y="3720"/>
                    <a:pt x="111" y="3655"/>
                  </a:cubicBezTo>
                  <a:lnTo>
                    <a:pt x="111" y="223"/>
                  </a:lnTo>
                  <a:cubicBezTo>
                    <a:pt x="111" y="158"/>
                    <a:pt x="158" y="111"/>
                    <a:pt x="213" y="111"/>
                  </a:cubicBezTo>
                  <a:close/>
                  <a:moveTo>
                    <a:pt x="213" y="0"/>
                  </a:moveTo>
                  <a:cubicBezTo>
                    <a:pt x="93" y="0"/>
                    <a:pt x="0" y="93"/>
                    <a:pt x="0" y="223"/>
                  </a:cubicBezTo>
                  <a:lnTo>
                    <a:pt x="0" y="3655"/>
                  </a:lnTo>
                  <a:cubicBezTo>
                    <a:pt x="0" y="3776"/>
                    <a:pt x="93" y="3878"/>
                    <a:pt x="213" y="3878"/>
                  </a:cubicBezTo>
                  <a:lnTo>
                    <a:pt x="3182" y="3878"/>
                  </a:lnTo>
                  <a:cubicBezTo>
                    <a:pt x="3303" y="3878"/>
                    <a:pt x="3405" y="3776"/>
                    <a:pt x="3405" y="3655"/>
                  </a:cubicBezTo>
                  <a:lnTo>
                    <a:pt x="3405" y="223"/>
                  </a:lnTo>
                  <a:cubicBezTo>
                    <a:pt x="3405" y="93"/>
                    <a:pt x="330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3115b876211_1_736"/>
            <p:cNvSpPr/>
            <p:nvPr/>
          </p:nvSpPr>
          <p:spPr>
            <a:xfrm>
              <a:off x="7448814" y="2585725"/>
              <a:ext cx="159688" cy="31858"/>
            </a:xfrm>
            <a:custGeom>
              <a:avLst/>
              <a:gdLst/>
              <a:ahLst/>
              <a:cxnLst/>
              <a:rect l="l" t="t" r="r" b="b"/>
              <a:pathLst>
                <a:path w="2005" h="400" extrusionOk="0"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lnTo>
                    <a:pt x="2005" y="400"/>
                  </a:lnTo>
                  <a:cubicBezTo>
                    <a:pt x="2005" y="177"/>
                    <a:pt x="1828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3115b876211_1_736"/>
            <p:cNvSpPr/>
            <p:nvPr/>
          </p:nvSpPr>
          <p:spPr>
            <a:xfrm>
              <a:off x="7443637" y="2580549"/>
              <a:ext cx="169325" cy="41495"/>
            </a:xfrm>
            <a:custGeom>
              <a:avLst/>
              <a:gdLst/>
              <a:ahLst/>
              <a:cxnLst/>
              <a:rect l="l" t="t" r="r" b="b"/>
              <a:pathLst>
                <a:path w="2126" h="521" extrusionOk="0">
                  <a:moveTo>
                    <a:pt x="1671" y="121"/>
                  </a:moveTo>
                  <a:cubicBezTo>
                    <a:pt x="1838" y="121"/>
                    <a:pt x="1977" y="242"/>
                    <a:pt x="2005" y="409"/>
                  </a:cubicBezTo>
                  <a:lnTo>
                    <a:pt x="121" y="409"/>
                  </a:lnTo>
                  <a:cubicBezTo>
                    <a:pt x="149" y="242"/>
                    <a:pt x="288" y="121"/>
                    <a:pt x="465" y="121"/>
                  </a:cubicBezTo>
                  <a:close/>
                  <a:moveTo>
                    <a:pt x="465" y="1"/>
                  </a:moveTo>
                  <a:cubicBezTo>
                    <a:pt x="205" y="1"/>
                    <a:pt x="1" y="205"/>
                    <a:pt x="1" y="465"/>
                  </a:cubicBezTo>
                  <a:cubicBezTo>
                    <a:pt x="1" y="520"/>
                    <a:pt x="1" y="520"/>
                    <a:pt x="353" y="520"/>
                  </a:cubicBezTo>
                  <a:lnTo>
                    <a:pt x="1736" y="520"/>
                  </a:lnTo>
                  <a:cubicBezTo>
                    <a:pt x="2125" y="520"/>
                    <a:pt x="2125" y="520"/>
                    <a:pt x="2125" y="465"/>
                  </a:cubicBezTo>
                  <a:cubicBezTo>
                    <a:pt x="2125" y="205"/>
                    <a:pt x="1921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3115b876211_1_736"/>
            <p:cNvSpPr/>
            <p:nvPr/>
          </p:nvSpPr>
          <p:spPr>
            <a:xfrm>
              <a:off x="7500583" y="2556894"/>
              <a:ext cx="55433" cy="55513"/>
            </a:xfrm>
            <a:custGeom>
              <a:avLst/>
              <a:gdLst/>
              <a:ahLst/>
              <a:cxnLst/>
              <a:rect l="l" t="t" r="r" b="b"/>
              <a:pathLst>
                <a:path w="696" h="697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697"/>
                    <a:pt x="353" y="697"/>
                  </a:cubicBezTo>
                  <a:cubicBezTo>
                    <a:pt x="538" y="697"/>
                    <a:pt x="696" y="548"/>
                    <a:pt x="696" y="353"/>
                  </a:cubicBezTo>
                  <a:cubicBezTo>
                    <a:pt x="696" y="159"/>
                    <a:pt x="538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3115b876211_1_736"/>
            <p:cNvSpPr/>
            <p:nvPr/>
          </p:nvSpPr>
          <p:spPr>
            <a:xfrm>
              <a:off x="7496123" y="2552514"/>
              <a:ext cx="65070" cy="65070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09" y="121"/>
                  </a:moveTo>
                  <a:cubicBezTo>
                    <a:pt x="566" y="121"/>
                    <a:pt x="696" y="251"/>
                    <a:pt x="696" y="408"/>
                  </a:cubicBezTo>
                  <a:cubicBezTo>
                    <a:pt x="696" y="566"/>
                    <a:pt x="566" y="696"/>
                    <a:pt x="409" y="696"/>
                  </a:cubicBezTo>
                  <a:cubicBezTo>
                    <a:pt x="251" y="696"/>
                    <a:pt x="121" y="566"/>
                    <a:pt x="121" y="408"/>
                  </a:cubicBez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817"/>
                    <a:pt x="409" y="817"/>
                  </a:cubicBezTo>
                  <a:cubicBezTo>
                    <a:pt x="631" y="817"/>
                    <a:pt x="817" y="631"/>
                    <a:pt x="817" y="408"/>
                  </a:cubicBezTo>
                  <a:cubicBezTo>
                    <a:pt x="817" y="186"/>
                    <a:pt x="631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3115b876211_1_736"/>
            <p:cNvSpPr/>
            <p:nvPr/>
          </p:nvSpPr>
          <p:spPr>
            <a:xfrm>
              <a:off x="7516830" y="2570195"/>
              <a:ext cx="22938" cy="22301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9" y="1"/>
                  </a:moveTo>
                  <a:cubicBezTo>
                    <a:pt x="65" y="1"/>
                    <a:pt x="0" y="56"/>
                    <a:pt x="0" y="140"/>
                  </a:cubicBezTo>
                  <a:cubicBezTo>
                    <a:pt x="0" y="214"/>
                    <a:pt x="65" y="279"/>
                    <a:pt x="149" y="279"/>
                  </a:cubicBezTo>
                  <a:cubicBezTo>
                    <a:pt x="223" y="279"/>
                    <a:pt x="288" y="214"/>
                    <a:pt x="288" y="140"/>
                  </a:cubicBezTo>
                  <a:cubicBezTo>
                    <a:pt x="288" y="66"/>
                    <a:pt x="223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3115b876211_1_736"/>
            <p:cNvSpPr/>
            <p:nvPr/>
          </p:nvSpPr>
          <p:spPr>
            <a:xfrm>
              <a:off x="7512370" y="2565018"/>
              <a:ext cx="31858" cy="31858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5" y="121"/>
                  </a:moveTo>
                  <a:cubicBezTo>
                    <a:pt x="251" y="121"/>
                    <a:pt x="288" y="159"/>
                    <a:pt x="288" y="205"/>
                  </a:cubicBezTo>
                  <a:cubicBezTo>
                    <a:pt x="288" y="251"/>
                    <a:pt x="251" y="288"/>
                    <a:pt x="205" y="288"/>
                  </a:cubicBezTo>
                  <a:cubicBezTo>
                    <a:pt x="158" y="288"/>
                    <a:pt x="121" y="251"/>
                    <a:pt x="121" y="205"/>
                  </a:cubicBezTo>
                  <a:cubicBezTo>
                    <a:pt x="121" y="159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0"/>
                    <a:pt x="205" y="400"/>
                  </a:cubicBezTo>
                  <a:cubicBezTo>
                    <a:pt x="316" y="400"/>
                    <a:pt x="399" y="316"/>
                    <a:pt x="399" y="205"/>
                  </a:cubicBezTo>
                  <a:cubicBezTo>
                    <a:pt x="39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3115b876211_1_736"/>
            <p:cNvSpPr/>
            <p:nvPr/>
          </p:nvSpPr>
          <p:spPr>
            <a:xfrm>
              <a:off x="7442204" y="26766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3115b876211_1_736"/>
            <p:cNvSpPr/>
            <p:nvPr/>
          </p:nvSpPr>
          <p:spPr>
            <a:xfrm>
              <a:off x="7496840" y="2655175"/>
              <a:ext cx="68096" cy="9717"/>
            </a:xfrm>
            <a:custGeom>
              <a:avLst/>
              <a:gdLst/>
              <a:ahLst/>
              <a:cxnLst/>
              <a:rect l="l" t="t" r="r" b="b"/>
              <a:pathLst>
                <a:path w="855" h="122" extrusionOk="0">
                  <a:moveTo>
                    <a:pt x="66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99" y="121"/>
                  </a:lnTo>
                  <a:cubicBezTo>
                    <a:pt x="826" y="121"/>
                    <a:pt x="854" y="93"/>
                    <a:pt x="854" y="56"/>
                  </a:cubicBezTo>
                  <a:cubicBezTo>
                    <a:pt x="854" y="28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3115b876211_1_736"/>
            <p:cNvSpPr/>
            <p:nvPr/>
          </p:nvSpPr>
          <p:spPr>
            <a:xfrm>
              <a:off x="7496840" y="2727572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4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3115b876211_1_736"/>
            <p:cNvSpPr/>
            <p:nvPr/>
          </p:nvSpPr>
          <p:spPr>
            <a:xfrm>
              <a:off x="7496840" y="2802199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3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3115b876211_1_736"/>
            <p:cNvSpPr/>
            <p:nvPr/>
          </p:nvSpPr>
          <p:spPr>
            <a:xfrm>
              <a:off x="7442204" y="2698741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7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3115b876211_1_736"/>
            <p:cNvSpPr/>
            <p:nvPr/>
          </p:nvSpPr>
          <p:spPr>
            <a:xfrm>
              <a:off x="7442204" y="2753456"/>
              <a:ext cx="178086" cy="8920"/>
            </a:xfrm>
            <a:custGeom>
              <a:avLst/>
              <a:gdLst/>
              <a:ahLst/>
              <a:cxnLst/>
              <a:rect l="l" t="t" r="r" b="b"/>
              <a:pathLst>
                <a:path w="2236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3"/>
                    <a:pt x="2236" y="56"/>
                  </a:cubicBezTo>
                  <a:cubicBezTo>
                    <a:pt x="2236" y="28"/>
                    <a:pt x="2208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3115b876211_1_736"/>
            <p:cNvSpPr/>
            <p:nvPr/>
          </p:nvSpPr>
          <p:spPr>
            <a:xfrm>
              <a:off x="7442204" y="2775598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3115b876211_1_736"/>
            <p:cNvSpPr/>
            <p:nvPr/>
          </p:nvSpPr>
          <p:spPr>
            <a:xfrm>
              <a:off x="7442204" y="28288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8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115b876211_0_633"/>
          <p:cNvSpPr txBox="1">
            <a:spLocks noGrp="1"/>
          </p:cNvSpPr>
          <p:nvPr>
            <p:ph type="title"/>
          </p:nvPr>
        </p:nvSpPr>
        <p:spPr>
          <a:xfrm>
            <a:off x="538575" y="2517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362" name="Google Shape;1362;g3115b876211_0_633"/>
          <p:cNvPicPr preferRelativeResize="0"/>
          <p:nvPr/>
        </p:nvPicPr>
        <p:blipFill rotWithShape="1">
          <a:blip r:embed="rId3">
            <a:alphaModFix/>
          </a:blip>
          <a:srcRect t="9747"/>
          <a:stretch/>
        </p:blipFill>
        <p:spPr>
          <a:xfrm>
            <a:off x="1191100" y="935675"/>
            <a:ext cx="6530275" cy="36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3" name="Google Shape;1063;p3"/>
          <p:cNvGraphicFramePr/>
          <p:nvPr/>
        </p:nvGraphicFramePr>
        <p:xfrm>
          <a:off x="720000" y="1786214"/>
          <a:ext cx="7710900" cy="1315825"/>
        </p:xfrm>
        <a:graphic>
          <a:graphicData uri="http://schemas.openxmlformats.org/drawingml/2006/table">
            <a:tbl>
              <a:tblPr>
                <a:noFill/>
                <a:tableStyleId>{247A568E-50B8-4856-93B6-856D5643A48E}</a:tableStyleId>
              </a:tblPr>
              <a:tblGrid>
                <a:gridCol w="351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Repository</a:t>
                      </a:r>
                      <a:endParaRPr sz="1500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Issues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PNW-CS-Club/Club-Website</a:t>
                      </a:r>
                      <a:endParaRPr sz="150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Update Homepage with Filler #20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64" name="Google Shape;1064;p3"/>
          <p:cNvGrpSpPr/>
          <p:nvPr/>
        </p:nvGrpSpPr>
        <p:grpSpPr>
          <a:xfrm>
            <a:off x="7190985" y="1202100"/>
            <a:ext cx="1239905" cy="584116"/>
            <a:chOff x="6947135" y="2460525"/>
            <a:chExt cx="1239905" cy="584116"/>
          </a:xfrm>
        </p:grpSpPr>
        <p:sp>
          <p:nvSpPr>
            <p:cNvPr id="1065" name="Google Shape;1065;p3"/>
            <p:cNvSpPr/>
            <p:nvPr/>
          </p:nvSpPr>
          <p:spPr>
            <a:xfrm>
              <a:off x="7878097" y="2638928"/>
              <a:ext cx="304483" cy="39265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"/>
            <p:cNvSpPr/>
            <p:nvPr/>
          </p:nvSpPr>
          <p:spPr>
            <a:xfrm>
              <a:off x="7872920" y="2634468"/>
              <a:ext cx="314120" cy="48106"/>
            </a:xfrm>
            <a:custGeom>
              <a:avLst/>
              <a:gdLst/>
              <a:ahLst/>
              <a:cxnLst/>
              <a:rect l="l" t="t" r="r" b="b"/>
              <a:pathLst>
                <a:path w="3944" h="604" extrusionOk="0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"/>
            <p:cNvSpPr/>
            <p:nvPr/>
          </p:nvSpPr>
          <p:spPr>
            <a:xfrm>
              <a:off x="7878097" y="2725342"/>
              <a:ext cx="174423" cy="25247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"/>
            <p:cNvSpPr/>
            <p:nvPr/>
          </p:nvSpPr>
          <p:spPr>
            <a:xfrm>
              <a:off x="7872920" y="2720165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"/>
            <p:cNvSpPr/>
            <p:nvPr/>
          </p:nvSpPr>
          <p:spPr>
            <a:xfrm>
              <a:off x="7878097" y="2797818"/>
              <a:ext cx="174423" cy="25168"/>
            </a:xfrm>
            <a:custGeom>
              <a:avLst/>
              <a:gdLst/>
              <a:ahLst/>
              <a:cxnLst/>
              <a:rect l="l" t="t" r="r" b="b"/>
              <a:pathLst>
                <a:path w="2190" h="316" extrusionOk="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7872920" y="2793358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"/>
            <p:cNvSpPr/>
            <p:nvPr/>
          </p:nvSpPr>
          <p:spPr>
            <a:xfrm>
              <a:off x="6985603" y="2857631"/>
              <a:ext cx="295563" cy="127910"/>
            </a:xfrm>
            <a:custGeom>
              <a:avLst/>
              <a:gdLst/>
              <a:ahLst/>
              <a:cxnLst/>
              <a:rect l="l" t="t" r="r" b="b"/>
              <a:pathLst>
                <a:path w="3711" h="1606" extrusionOk="0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"/>
            <p:cNvSpPr/>
            <p:nvPr/>
          </p:nvSpPr>
          <p:spPr>
            <a:xfrm>
              <a:off x="6980426" y="2853330"/>
              <a:ext cx="305916" cy="136591"/>
            </a:xfrm>
            <a:custGeom>
              <a:avLst/>
              <a:gdLst/>
              <a:ahLst/>
              <a:cxnLst/>
              <a:rect l="l" t="t" r="r" b="b"/>
              <a:pathLst>
                <a:path w="3841" h="1715" extrusionOk="0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6951595" y="2965470"/>
              <a:ext cx="48822" cy="48106"/>
            </a:xfrm>
            <a:custGeom>
              <a:avLst/>
              <a:gdLst/>
              <a:ahLst/>
              <a:cxnLst/>
              <a:rect l="l" t="t" r="r" b="b"/>
              <a:pathLst>
                <a:path w="613" h="604" extrusionOk="0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6947135" y="2961487"/>
              <a:ext cx="57743" cy="57265"/>
            </a:xfrm>
            <a:custGeom>
              <a:avLst/>
              <a:gdLst/>
              <a:ahLst/>
              <a:cxnLst/>
              <a:rect l="l" t="t" r="r" b="b"/>
              <a:pathLst>
                <a:path w="725" h="719" extrusionOk="0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7264836" y="2488002"/>
              <a:ext cx="591922" cy="551701"/>
            </a:xfrm>
            <a:custGeom>
              <a:avLst/>
              <a:gdLst/>
              <a:ahLst/>
              <a:cxnLst/>
              <a:rect l="l" t="t" r="r" b="b"/>
              <a:pathLst>
                <a:path w="7432" h="6927" extrusionOk="0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7259659" y="2483223"/>
              <a:ext cx="589692" cy="561418"/>
            </a:xfrm>
            <a:custGeom>
              <a:avLst/>
              <a:gdLst/>
              <a:ahLst/>
              <a:cxnLst/>
              <a:rect l="l" t="t" r="r" b="b"/>
              <a:pathLst>
                <a:path w="7404" h="7049" extrusionOk="0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7219757" y="2465303"/>
              <a:ext cx="627364" cy="552019"/>
            </a:xfrm>
            <a:custGeom>
              <a:avLst/>
              <a:gdLst/>
              <a:ahLst/>
              <a:cxnLst/>
              <a:rect l="l" t="t" r="r" b="b"/>
              <a:pathLst>
                <a:path w="7877" h="6931" extrusionOk="0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"/>
            <p:cNvSpPr/>
            <p:nvPr/>
          </p:nvSpPr>
          <p:spPr>
            <a:xfrm>
              <a:off x="7232341" y="2460525"/>
              <a:ext cx="601479" cy="561179"/>
            </a:xfrm>
            <a:custGeom>
              <a:avLst/>
              <a:gdLst/>
              <a:ahLst/>
              <a:cxnLst/>
              <a:rect l="l" t="t" r="r" b="b"/>
              <a:pathLst>
                <a:path w="7552" h="7046" extrusionOk="0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"/>
            <p:cNvSpPr/>
            <p:nvPr/>
          </p:nvSpPr>
          <p:spPr>
            <a:xfrm>
              <a:off x="7615828" y="2510541"/>
              <a:ext cx="134520" cy="135158"/>
            </a:xfrm>
            <a:custGeom>
              <a:avLst/>
              <a:gdLst/>
              <a:ahLst/>
              <a:cxnLst/>
              <a:rect l="l" t="t" r="r" b="b"/>
              <a:pathLst>
                <a:path w="1689" h="1697" extrusionOk="0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7397842" y="2601973"/>
              <a:ext cx="261634" cy="300102"/>
            </a:xfrm>
            <a:custGeom>
              <a:avLst/>
              <a:gdLst/>
              <a:ahLst/>
              <a:cxnLst/>
              <a:rect l="l" t="t" r="r" b="b"/>
              <a:pathLst>
                <a:path w="3285" h="3768" extrusionOk="0">
                  <a:moveTo>
                    <a:pt x="15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3600"/>
                  </a:lnTo>
                  <a:cubicBezTo>
                    <a:pt x="1" y="3693"/>
                    <a:pt x="75" y="3767"/>
                    <a:pt x="158" y="3767"/>
                  </a:cubicBezTo>
                  <a:lnTo>
                    <a:pt x="3127" y="3767"/>
                  </a:lnTo>
                  <a:cubicBezTo>
                    <a:pt x="3220" y="3767"/>
                    <a:pt x="3285" y="3693"/>
                    <a:pt x="3285" y="3600"/>
                  </a:cubicBezTo>
                  <a:lnTo>
                    <a:pt x="3285" y="168"/>
                  </a:lnTo>
                  <a:cubicBezTo>
                    <a:pt x="3285" y="75"/>
                    <a:pt x="3220" y="1"/>
                    <a:pt x="3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"/>
            <p:cNvSpPr/>
            <p:nvPr/>
          </p:nvSpPr>
          <p:spPr>
            <a:xfrm>
              <a:off x="7393461" y="2597592"/>
              <a:ext cx="271191" cy="308863"/>
            </a:xfrm>
            <a:custGeom>
              <a:avLst/>
              <a:gdLst/>
              <a:ahLst/>
              <a:cxnLst/>
              <a:rect l="l" t="t" r="r" b="b"/>
              <a:pathLst>
                <a:path w="3405" h="3878" extrusionOk="0">
                  <a:moveTo>
                    <a:pt x="3182" y="111"/>
                  </a:moveTo>
                  <a:cubicBezTo>
                    <a:pt x="3238" y="111"/>
                    <a:pt x="3284" y="158"/>
                    <a:pt x="3284" y="223"/>
                  </a:cubicBezTo>
                  <a:lnTo>
                    <a:pt x="3284" y="3655"/>
                  </a:lnTo>
                  <a:cubicBezTo>
                    <a:pt x="3284" y="3720"/>
                    <a:pt x="3238" y="3766"/>
                    <a:pt x="3182" y="3766"/>
                  </a:cubicBezTo>
                  <a:lnTo>
                    <a:pt x="213" y="3766"/>
                  </a:lnTo>
                  <a:cubicBezTo>
                    <a:pt x="158" y="3766"/>
                    <a:pt x="111" y="3720"/>
                    <a:pt x="111" y="3655"/>
                  </a:cubicBezTo>
                  <a:lnTo>
                    <a:pt x="111" y="223"/>
                  </a:lnTo>
                  <a:cubicBezTo>
                    <a:pt x="111" y="158"/>
                    <a:pt x="158" y="111"/>
                    <a:pt x="213" y="111"/>
                  </a:cubicBezTo>
                  <a:close/>
                  <a:moveTo>
                    <a:pt x="213" y="0"/>
                  </a:moveTo>
                  <a:cubicBezTo>
                    <a:pt x="93" y="0"/>
                    <a:pt x="0" y="93"/>
                    <a:pt x="0" y="223"/>
                  </a:cubicBezTo>
                  <a:lnTo>
                    <a:pt x="0" y="3655"/>
                  </a:lnTo>
                  <a:cubicBezTo>
                    <a:pt x="0" y="3776"/>
                    <a:pt x="93" y="3878"/>
                    <a:pt x="213" y="3878"/>
                  </a:cubicBezTo>
                  <a:lnTo>
                    <a:pt x="3182" y="3878"/>
                  </a:lnTo>
                  <a:cubicBezTo>
                    <a:pt x="3303" y="3878"/>
                    <a:pt x="3405" y="3776"/>
                    <a:pt x="3405" y="3655"/>
                  </a:cubicBezTo>
                  <a:lnTo>
                    <a:pt x="3405" y="223"/>
                  </a:lnTo>
                  <a:cubicBezTo>
                    <a:pt x="3405" y="93"/>
                    <a:pt x="330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"/>
            <p:cNvSpPr/>
            <p:nvPr/>
          </p:nvSpPr>
          <p:spPr>
            <a:xfrm>
              <a:off x="7448814" y="2585725"/>
              <a:ext cx="159688" cy="31858"/>
            </a:xfrm>
            <a:custGeom>
              <a:avLst/>
              <a:gdLst/>
              <a:ahLst/>
              <a:cxnLst/>
              <a:rect l="l" t="t" r="r" b="b"/>
              <a:pathLst>
                <a:path w="2005" h="400" extrusionOk="0"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lnTo>
                    <a:pt x="2005" y="400"/>
                  </a:lnTo>
                  <a:cubicBezTo>
                    <a:pt x="2005" y="177"/>
                    <a:pt x="1828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7443637" y="2580549"/>
              <a:ext cx="169325" cy="41495"/>
            </a:xfrm>
            <a:custGeom>
              <a:avLst/>
              <a:gdLst/>
              <a:ahLst/>
              <a:cxnLst/>
              <a:rect l="l" t="t" r="r" b="b"/>
              <a:pathLst>
                <a:path w="2126" h="521" extrusionOk="0">
                  <a:moveTo>
                    <a:pt x="1671" y="121"/>
                  </a:moveTo>
                  <a:cubicBezTo>
                    <a:pt x="1838" y="121"/>
                    <a:pt x="1977" y="242"/>
                    <a:pt x="2005" y="409"/>
                  </a:cubicBezTo>
                  <a:lnTo>
                    <a:pt x="121" y="409"/>
                  </a:lnTo>
                  <a:cubicBezTo>
                    <a:pt x="149" y="242"/>
                    <a:pt x="288" y="121"/>
                    <a:pt x="465" y="121"/>
                  </a:cubicBezTo>
                  <a:close/>
                  <a:moveTo>
                    <a:pt x="465" y="1"/>
                  </a:moveTo>
                  <a:cubicBezTo>
                    <a:pt x="205" y="1"/>
                    <a:pt x="1" y="205"/>
                    <a:pt x="1" y="465"/>
                  </a:cubicBezTo>
                  <a:cubicBezTo>
                    <a:pt x="1" y="520"/>
                    <a:pt x="1" y="520"/>
                    <a:pt x="353" y="520"/>
                  </a:cubicBezTo>
                  <a:lnTo>
                    <a:pt x="1736" y="520"/>
                  </a:lnTo>
                  <a:cubicBezTo>
                    <a:pt x="2125" y="520"/>
                    <a:pt x="2125" y="520"/>
                    <a:pt x="2125" y="465"/>
                  </a:cubicBezTo>
                  <a:cubicBezTo>
                    <a:pt x="2125" y="205"/>
                    <a:pt x="1921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7500583" y="2556894"/>
              <a:ext cx="55433" cy="55513"/>
            </a:xfrm>
            <a:custGeom>
              <a:avLst/>
              <a:gdLst/>
              <a:ahLst/>
              <a:cxnLst/>
              <a:rect l="l" t="t" r="r" b="b"/>
              <a:pathLst>
                <a:path w="696" h="697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697"/>
                    <a:pt x="353" y="697"/>
                  </a:cubicBezTo>
                  <a:cubicBezTo>
                    <a:pt x="538" y="697"/>
                    <a:pt x="696" y="548"/>
                    <a:pt x="696" y="353"/>
                  </a:cubicBezTo>
                  <a:cubicBezTo>
                    <a:pt x="696" y="159"/>
                    <a:pt x="538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7496123" y="2552514"/>
              <a:ext cx="65070" cy="65070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09" y="121"/>
                  </a:moveTo>
                  <a:cubicBezTo>
                    <a:pt x="566" y="121"/>
                    <a:pt x="696" y="251"/>
                    <a:pt x="696" y="408"/>
                  </a:cubicBezTo>
                  <a:cubicBezTo>
                    <a:pt x="696" y="566"/>
                    <a:pt x="566" y="696"/>
                    <a:pt x="409" y="696"/>
                  </a:cubicBezTo>
                  <a:cubicBezTo>
                    <a:pt x="251" y="696"/>
                    <a:pt x="121" y="566"/>
                    <a:pt x="121" y="408"/>
                  </a:cubicBez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817"/>
                    <a:pt x="409" y="817"/>
                  </a:cubicBezTo>
                  <a:cubicBezTo>
                    <a:pt x="631" y="817"/>
                    <a:pt x="817" y="631"/>
                    <a:pt x="817" y="408"/>
                  </a:cubicBezTo>
                  <a:cubicBezTo>
                    <a:pt x="817" y="186"/>
                    <a:pt x="631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"/>
            <p:cNvSpPr/>
            <p:nvPr/>
          </p:nvSpPr>
          <p:spPr>
            <a:xfrm>
              <a:off x="7516830" y="2570195"/>
              <a:ext cx="22938" cy="22301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9" y="1"/>
                  </a:moveTo>
                  <a:cubicBezTo>
                    <a:pt x="65" y="1"/>
                    <a:pt x="0" y="56"/>
                    <a:pt x="0" y="140"/>
                  </a:cubicBezTo>
                  <a:cubicBezTo>
                    <a:pt x="0" y="214"/>
                    <a:pt x="65" y="279"/>
                    <a:pt x="149" y="279"/>
                  </a:cubicBezTo>
                  <a:cubicBezTo>
                    <a:pt x="223" y="279"/>
                    <a:pt x="288" y="214"/>
                    <a:pt x="288" y="140"/>
                  </a:cubicBezTo>
                  <a:cubicBezTo>
                    <a:pt x="288" y="66"/>
                    <a:pt x="223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"/>
            <p:cNvSpPr/>
            <p:nvPr/>
          </p:nvSpPr>
          <p:spPr>
            <a:xfrm>
              <a:off x="7512370" y="2565018"/>
              <a:ext cx="31858" cy="31858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5" y="121"/>
                  </a:moveTo>
                  <a:cubicBezTo>
                    <a:pt x="251" y="121"/>
                    <a:pt x="288" y="159"/>
                    <a:pt x="288" y="205"/>
                  </a:cubicBezTo>
                  <a:cubicBezTo>
                    <a:pt x="288" y="251"/>
                    <a:pt x="251" y="288"/>
                    <a:pt x="205" y="288"/>
                  </a:cubicBezTo>
                  <a:cubicBezTo>
                    <a:pt x="158" y="288"/>
                    <a:pt x="121" y="251"/>
                    <a:pt x="121" y="205"/>
                  </a:cubicBezTo>
                  <a:cubicBezTo>
                    <a:pt x="121" y="159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0"/>
                    <a:pt x="205" y="400"/>
                  </a:cubicBezTo>
                  <a:cubicBezTo>
                    <a:pt x="316" y="400"/>
                    <a:pt x="399" y="316"/>
                    <a:pt x="399" y="205"/>
                  </a:cubicBezTo>
                  <a:cubicBezTo>
                    <a:pt x="39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"/>
            <p:cNvSpPr/>
            <p:nvPr/>
          </p:nvSpPr>
          <p:spPr>
            <a:xfrm>
              <a:off x="7442204" y="26766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"/>
            <p:cNvSpPr/>
            <p:nvPr/>
          </p:nvSpPr>
          <p:spPr>
            <a:xfrm>
              <a:off x="7496840" y="2655175"/>
              <a:ext cx="68096" cy="9717"/>
            </a:xfrm>
            <a:custGeom>
              <a:avLst/>
              <a:gdLst/>
              <a:ahLst/>
              <a:cxnLst/>
              <a:rect l="l" t="t" r="r" b="b"/>
              <a:pathLst>
                <a:path w="855" h="122" extrusionOk="0">
                  <a:moveTo>
                    <a:pt x="66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99" y="121"/>
                  </a:lnTo>
                  <a:cubicBezTo>
                    <a:pt x="826" y="121"/>
                    <a:pt x="854" y="93"/>
                    <a:pt x="854" y="56"/>
                  </a:cubicBezTo>
                  <a:cubicBezTo>
                    <a:pt x="854" y="28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"/>
            <p:cNvSpPr/>
            <p:nvPr/>
          </p:nvSpPr>
          <p:spPr>
            <a:xfrm>
              <a:off x="7496840" y="2727572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4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"/>
            <p:cNvSpPr/>
            <p:nvPr/>
          </p:nvSpPr>
          <p:spPr>
            <a:xfrm>
              <a:off x="7496840" y="2802199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3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"/>
            <p:cNvSpPr/>
            <p:nvPr/>
          </p:nvSpPr>
          <p:spPr>
            <a:xfrm>
              <a:off x="7442204" y="2698741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7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"/>
            <p:cNvSpPr/>
            <p:nvPr/>
          </p:nvSpPr>
          <p:spPr>
            <a:xfrm>
              <a:off x="7442204" y="2753456"/>
              <a:ext cx="178086" cy="8920"/>
            </a:xfrm>
            <a:custGeom>
              <a:avLst/>
              <a:gdLst/>
              <a:ahLst/>
              <a:cxnLst/>
              <a:rect l="l" t="t" r="r" b="b"/>
              <a:pathLst>
                <a:path w="2236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3"/>
                    <a:pt x="2236" y="56"/>
                  </a:cubicBezTo>
                  <a:cubicBezTo>
                    <a:pt x="2236" y="28"/>
                    <a:pt x="2208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"/>
            <p:cNvSpPr/>
            <p:nvPr/>
          </p:nvSpPr>
          <p:spPr>
            <a:xfrm>
              <a:off x="7442204" y="2775598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"/>
            <p:cNvSpPr/>
            <p:nvPr/>
          </p:nvSpPr>
          <p:spPr>
            <a:xfrm>
              <a:off x="7442204" y="28288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8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115b876211_0_644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368" name="Google Shape;1368;g3115b876211_0_644"/>
          <p:cNvPicPr preferRelativeResize="0"/>
          <p:nvPr/>
        </p:nvPicPr>
        <p:blipFill rotWithShape="1">
          <a:blip r:embed="rId3">
            <a:alphaModFix/>
          </a:blip>
          <a:srcRect t="9321"/>
          <a:stretch/>
        </p:blipFill>
        <p:spPr>
          <a:xfrm>
            <a:off x="1103950" y="987878"/>
            <a:ext cx="6936100" cy="39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g3115b876211_0_644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Read the description of the issue</a:t>
            </a:r>
            <a:endParaRPr sz="2000" b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115b876211_0_649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375" name="Google Shape;1375;g3115b876211_0_649"/>
          <p:cNvPicPr preferRelativeResize="0"/>
          <p:nvPr/>
        </p:nvPicPr>
        <p:blipFill rotWithShape="1">
          <a:blip r:embed="rId3">
            <a:alphaModFix/>
          </a:blip>
          <a:srcRect t="9314" b="7296"/>
          <a:stretch/>
        </p:blipFill>
        <p:spPr>
          <a:xfrm>
            <a:off x="1089200" y="892875"/>
            <a:ext cx="7063626" cy="36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g3115b876211_0_649"/>
          <p:cNvSpPr txBox="1">
            <a:spLocks noGrp="1"/>
          </p:cNvSpPr>
          <p:nvPr>
            <p:ph type="title"/>
          </p:nvPr>
        </p:nvSpPr>
        <p:spPr>
          <a:xfrm>
            <a:off x="708450" y="3279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Read the description of the issue</a:t>
            </a:r>
            <a:endParaRPr sz="2000" b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115b876211_0_658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382" name="Google Shape;1382;g3115b876211_0_658"/>
          <p:cNvPicPr preferRelativeResize="0"/>
          <p:nvPr/>
        </p:nvPicPr>
        <p:blipFill rotWithShape="1">
          <a:blip r:embed="rId3">
            <a:alphaModFix/>
          </a:blip>
          <a:srcRect t="9564" b="9240"/>
          <a:stretch/>
        </p:blipFill>
        <p:spPr>
          <a:xfrm>
            <a:off x="984137" y="892875"/>
            <a:ext cx="7175726" cy="36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g3115b876211_0_658"/>
          <p:cNvSpPr txBox="1">
            <a:spLocks noGrp="1"/>
          </p:cNvSpPr>
          <p:nvPr>
            <p:ph type="title"/>
          </p:nvPr>
        </p:nvSpPr>
        <p:spPr>
          <a:xfrm>
            <a:off x="708450" y="3279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Comment to request the assignment</a:t>
            </a:r>
            <a:endParaRPr sz="2000" b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115b876211_0_702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389" name="Google Shape;1389;g3115b876211_0_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338" y="892875"/>
            <a:ext cx="6313324" cy="39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g3115b876211_0_702"/>
          <p:cNvSpPr txBox="1">
            <a:spLocks noGrp="1"/>
          </p:cNvSpPr>
          <p:nvPr>
            <p:ph type="title"/>
          </p:nvPr>
        </p:nvSpPr>
        <p:spPr>
          <a:xfrm>
            <a:off x="479850" y="327975"/>
            <a:ext cx="8289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Add content for the available-club.html based on requirement </a:t>
            </a:r>
            <a:endParaRPr sz="2000" b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115b876211_0_708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396" name="Google Shape;1396;g3115b876211_0_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175" y="892875"/>
            <a:ext cx="7014802" cy="394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g3115b876211_0_708"/>
          <p:cNvSpPr txBox="1">
            <a:spLocks noGrp="1"/>
          </p:cNvSpPr>
          <p:nvPr>
            <p:ph type="title"/>
          </p:nvPr>
        </p:nvSpPr>
        <p:spPr>
          <a:xfrm>
            <a:off x="556050" y="327975"/>
            <a:ext cx="8289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Add CSS and JS for the available clubs page</a:t>
            </a:r>
            <a:endParaRPr sz="2000" b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3115b876211_0_665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403" name="Google Shape;1403;g3115b876211_0_665"/>
          <p:cNvPicPr preferRelativeResize="0"/>
          <p:nvPr/>
        </p:nvPicPr>
        <p:blipFill rotWithShape="1">
          <a:blip r:embed="rId3">
            <a:alphaModFix/>
          </a:blip>
          <a:srcRect t="9321"/>
          <a:stretch/>
        </p:blipFill>
        <p:spPr>
          <a:xfrm>
            <a:off x="1266925" y="892875"/>
            <a:ext cx="6600825" cy="37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g3115b876211_0_665"/>
          <p:cNvSpPr txBox="1">
            <a:spLocks noGrp="1"/>
          </p:cNvSpPr>
          <p:nvPr>
            <p:ph type="title"/>
          </p:nvPr>
        </p:nvSpPr>
        <p:spPr>
          <a:xfrm>
            <a:off x="479850" y="327975"/>
            <a:ext cx="8289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Create a pull  request for the maintainer</a:t>
            </a:r>
            <a:endParaRPr sz="2000" b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115b876211_0_672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410" name="Google Shape;1410;g3115b876211_0_672"/>
          <p:cNvPicPr preferRelativeResize="0"/>
          <p:nvPr/>
        </p:nvPicPr>
        <p:blipFill rotWithShape="1">
          <a:blip r:embed="rId3">
            <a:alphaModFix/>
          </a:blip>
          <a:srcRect t="13269"/>
          <a:stretch/>
        </p:blipFill>
        <p:spPr>
          <a:xfrm>
            <a:off x="676375" y="860675"/>
            <a:ext cx="7716974" cy="37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g3115b876211_0_672"/>
          <p:cNvSpPr txBox="1">
            <a:spLocks noGrp="1"/>
          </p:cNvSpPr>
          <p:nvPr>
            <p:ph type="title"/>
          </p:nvPr>
        </p:nvSpPr>
        <p:spPr>
          <a:xfrm>
            <a:off x="479850" y="327975"/>
            <a:ext cx="8289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Create a pull  request for the maintainer</a:t>
            </a:r>
            <a:endParaRPr sz="2000" b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115b876211_0_680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417" name="Google Shape;1417;g3115b876211_0_680"/>
          <p:cNvPicPr preferRelativeResize="0"/>
          <p:nvPr/>
        </p:nvPicPr>
        <p:blipFill rotWithShape="1">
          <a:blip r:embed="rId3">
            <a:alphaModFix/>
          </a:blip>
          <a:srcRect t="9066"/>
          <a:stretch/>
        </p:blipFill>
        <p:spPr>
          <a:xfrm>
            <a:off x="1235950" y="892875"/>
            <a:ext cx="6600801" cy="37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g3115b876211_0_680"/>
          <p:cNvSpPr txBox="1">
            <a:spLocks noGrp="1"/>
          </p:cNvSpPr>
          <p:nvPr>
            <p:ph type="title"/>
          </p:nvPr>
        </p:nvSpPr>
        <p:spPr>
          <a:xfrm>
            <a:off x="479850" y="327975"/>
            <a:ext cx="8289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Maintainer merged our pull request</a:t>
            </a:r>
            <a:endParaRPr sz="2000" b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3115b876211_0_687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424" name="Google Shape;1424;g3115b876211_0_687"/>
          <p:cNvPicPr preferRelativeResize="0"/>
          <p:nvPr/>
        </p:nvPicPr>
        <p:blipFill rotWithShape="1">
          <a:blip r:embed="rId3">
            <a:alphaModFix/>
          </a:blip>
          <a:srcRect t="9804"/>
          <a:stretch/>
        </p:blipFill>
        <p:spPr>
          <a:xfrm>
            <a:off x="1169325" y="892875"/>
            <a:ext cx="6627000" cy="37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g3115b876211_0_687"/>
          <p:cNvSpPr txBox="1">
            <a:spLocks noGrp="1"/>
          </p:cNvSpPr>
          <p:nvPr>
            <p:ph type="title"/>
          </p:nvPr>
        </p:nvSpPr>
        <p:spPr>
          <a:xfrm>
            <a:off x="479850" y="327975"/>
            <a:ext cx="8289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We have become contributors to the project.</a:t>
            </a:r>
            <a:endParaRPr sz="2000" b="0"/>
          </a:p>
        </p:txBody>
      </p:sp>
      <p:sp>
        <p:nvSpPr>
          <p:cNvPr id="1426" name="Google Shape;1426;g3115b876211_0_687"/>
          <p:cNvSpPr/>
          <p:nvPr/>
        </p:nvSpPr>
        <p:spPr>
          <a:xfrm>
            <a:off x="6159400" y="4153800"/>
            <a:ext cx="174600" cy="2445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7" name="Google Shape;1427;g3115b876211_0_687"/>
          <p:cNvSpPr/>
          <p:nvPr/>
        </p:nvSpPr>
        <p:spPr>
          <a:xfrm>
            <a:off x="6540400" y="4153800"/>
            <a:ext cx="174600" cy="2445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115b876211_0_695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433" name="Google Shape;1433;g3115b876211_0_695"/>
          <p:cNvPicPr preferRelativeResize="0"/>
          <p:nvPr/>
        </p:nvPicPr>
        <p:blipFill rotWithShape="1">
          <a:blip r:embed="rId3">
            <a:alphaModFix/>
          </a:blip>
          <a:srcRect t="11715" r="3493"/>
          <a:stretch/>
        </p:blipFill>
        <p:spPr>
          <a:xfrm>
            <a:off x="1261250" y="851150"/>
            <a:ext cx="6390200" cy="40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g3115b876211_0_695"/>
          <p:cNvSpPr txBox="1">
            <a:spLocks noGrp="1"/>
          </p:cNvSpPr>
          <p:nvPr>
            <p:ph type="title"/>
          </p:nvPr>
        </p:nvSpPr>
        <p:spPr>
          <a:xfrm>
            <a:off x="479850" y="327975"/>
            <a:ext cx="8289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The response of the maintainer</a:t>
            </a:r>
            <a:endParaRPr sz="2000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 Homepage with Filler #20</a:t>
            </a:r>
            <a:endParaRPr/>
          </a:p>
        </p:txBody>
      </p:sp>
      <p:pic>
        <p:nvPicPr>
          <p:cNvPr id="1101" name="Google Shape;1101;p4"/>
          <p:cNvPicPr preferRelativeResize="0"/>
          <p:nvPr/>
        </p:nvPicPr>
        <p:blipFill rotWithShape="1">
          <a:blip r:embed="rId3">
            <a:alphaModFix/>
          </a:blip>
          <a:srcRect l="981" t="9048" r="902" b="5910"/>
          <a:stretch/>
        </p:blipFill>
        <p:spPr>
          <a:xfrm>
            <a:off x="1097475" y="1045275"/>
            <a:ext cx="7052951" cy="36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4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Read the issue description</a:t>
            </a:r>
            <a:endParaRPr sz="2000" b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3115b876211_1_975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Available Clubs Page #24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440" name="Google Shape;1440;g3115b876211_1_9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13" y="892875"/>
            <a:ext cx="7868576" cy="363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g3115b876211_1_975"/>
          <p:cNvSpPr txBox="1">
            <a:spLocks noGrp="1"/>
          </p:cNvSpPr>
          <p:nvPr>
            <p:ph type="title"/>
          </p:nvPr>
        </p:nvSpPr>
        <p:spPr>
          <a:xfrm>
            <a:off x="479850" y="327975"/>
            <a:ext cx="8289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The response of the maintainer</a:t>
            </a:r>
            <a:endParaRPr sz="2000" b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115b876211_0_714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After Final Lab:</a:t>
            </a:r>
            <a:endParaRPr sz="22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447" name="Google Shape;1447;g3115b876211_0_714"/>
          <p:cNvSpPr txBox="1"/>
          <p:nvPr/>
        </p:nvSpPr>
        <p:spPr>
          <a:xfrm>
            <a:off x="657875" y="740475"/>
            <a:ext cx="7955400" cy="4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ra Medium"/>
                <a:ea typeface="Sora Medium"/>
                <a:cs typeface="Sora Medium"/>
                <a:sym typeface="Sora Medium"/>
              </a:rPr>
              <a:t>Developing Project Management Skills:</a:t>
            </a:r>
            <a:endParaRPr sz="150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Sora Medium"/>
              <a:buChar char="●"/>
            </a:pPr>
            <a:r>
              <a:rPr lang="en" sz="1500">
                <a:latin typeface="Sora Medium"/>
                <a:ea typeface="Sora Medium"/>
                <a:cs typeface="Sora Medium"/>
                <a:sym typeface="Sora Medium"/>
              </a:rPr>
              <a:t>Learning how to break down tasks and prioritize them effectively.</a:t>
            </a:r>
            <a:endParaRPr sz="1500">
              <a:latin typeface="Sora Medium"/>
              <a:ea typeface="Sora Medium"/>
              <a:cs typeface="Sora Medium"/>
              <a:sym typeface="Sora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Sora Medium"/>
                <a:ea typeface="Sora Medium"/>
                <a:cs typeface="Sora Medium"/>
                <a:sym typeface="Sora Medium"/>
              </a:rPr>
              <a:t>Building Technical Knowledge Related to the open source project:</a:t>
            </a:r>
            <a:endParaRPr sz="150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Sora Medium"/>
              <a:buChar char="●"/>
            </a:pPr>
            <a:r>
              <a:rPr lang="en" sz="1500">
                <a:latin typeface="Sora Medium"/>
                <a:ea typeface="Sora Medium"/>
                <a:cs typeface="Sora Medium"/>
                <a:sym typeface="Sora Medium"/>
              </a:rPr>
              <a:t>Becoming proficient with the specific technologies, frameworks, or libraries used in the project.</a:t>
            </a:r>
            <a:endParaRPr sz="150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ra Medium"/>
              <a:buChar char="●"/>
            </a:pPr>
            <a:r>
              <a:rPr lang="en" sz="1500">
                <a:latin typeface="Sora Medium"/>
                <a:ea typeface="Sora Medium"/>
                <a:cs typeface="Sora Medium"/>
                <a:sym typeface="Sora Medium"/>
              </a:rPr>
              <a:t>Developing debugging skills and learning techniques for code optimization.</a:t>
            </a:r>
            <a:endParaRPr sz="1500">
              <a:latin typeface="Sora Medium"/>
              <a:ea typeface="Sora Medium"/>
              <a:cs typeface="Sora Medium"/>
              <a:sym typeface="Sora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Sora Medium"/>
                <a:ea typeface="Sora Medium"/>
                <a:cs typeface="Sora Medium"/>
                <a:sym typeface="Sora Medium"/>
              </a:rPr>
              <a:t>Improving Communication and Collaboration Skills:</a:t>
            </a:r>
            <a:endParaRPr sz="150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Sora Medium"/>
              <a:buChar char="●"/>
            </a:pPr>
            <a:r>
              <a:rPr lang="en" sz="1500">
                <a:latin typeface="Sora Medium"/>
                <a:ea typeface="Sora Medium"/>
                <a:cs typeface="Sora Medium"/>
                <a:sym typeface="Sora Medium"/>
              </a:rPr>
              <a:t>Communicating with other contributors to coordinate tasks and work as a team.</a:t>
            </a:r>
            <a:endParaRPr sz="150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ra Medium"/>
              <a:buChar char="●"/>
            </a:pPr>
            <a:r>
              <a:rPr lang="en" sz="1500">
                <a:latin typeface="Sora Medium"/>
                <a:ea typeface="Sora Medium"/>
                <a:cs typeface="Sora Medium"/>
                <a:sym typeface="Sora Medium"/>
              </a:rPr>
              <a:t>Learning to handle code conflicts (conflict resolution) when they arise on different branches.</a:t>
            </a:r>
            <a:endParaRPr sz="1500">
              <a:latin typeface="Sora Medium"/>
              <a:ea typeface="Sora Medium"/>
              <a:cs typeface="Sora Medium"/>
              <a:sym typeface="Sora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74a9789e6_0_0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After Final Lab:</a:t>
            </a:r>
            <a:endParaRPr sz="22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453" name="Google Shape;1453;g3174a9789e6_0_0"/>
          <p:cNvPicPr preferRelativeResize="0"/>
          <p:nvPr/>
        </p:nvPicPr>
        <p:blipFill rotWithShape="1">
          <a:blip r:embed="rId3">
            <a:alphaModFix/>
          </a:blip>
          <a:srcRect t="4870" r="69961"/>
          <a:stretch/>
        </p:blipFill>
        <p:spPr>
          <a:xfrm>
            <a:off x="622250" y="756825"/>
            <a:ext cx="2020700" cy="401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g3174a9789e6_0_0"/>
          <p:cNvPicPr preferRelativeResize="0"/>
          <p:nvPr/>
        </p:nvPicPr>
        <p:blipFill rotWithShape="1">
          <a:blip r:embed="rId4">
            <a:alphaModFix/>
          </a:blip>
          <a:srcRect t="4278" r="69718"/>
          <a:stretch/>
        </p:blipFill>
        <p:spPr>
          <a:xfrm>
            <a:off x="6478000" y="756825"/>
            <a:ext cx="2071624" cy="401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g3174a9789e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900" y="2650325"/>
            <a:ext cx="2235700" cy="205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g3174a9789e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7898" y="626050"/>
            <a:ext cx="2235700" cy="194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3115b876211_0_719"/>
          <p:cNvSpPr txBox="1">
            <a:spLocks noGrp="1"/>
          </p:cNvSpPr>
          <p:nvPr>
            <p:ph type="title"/>
          </p:nvPr>
        </p:nvSpPr>
        <p:spPr>
          <a:xfrm>
            <a:off x="538575" y="2517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Sora Medium"/>
                <a:ea typeface="Sora Medium"/>
                <a:cs typeface="Sora Medium"/>
                <a:sym typeface="Sora Medium"/>
              </a:rPr>
              <a:t>References</a:t>
            </a:r>
            <a:endParaRPr sz="3100" b="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462" name="Google Shape;1462;g3115b876211_0_719"/>
          <p:cNvSpPr txBox="1">
            <a:spLocks noGrp="1"/>
          </p:cNvSpPr>
          <p:nvPr>
            <p:ph type="title"/>
          </p:nvPr>
        </p:nvSpPr>
        <p:spPr>
          <a:xfrm>
            <a:off x="538575" y="1063050"/>
            <a:ext cx="80832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ra Medium"/>
              <a:buChar char="-"/>
            </a:pPr>
            <a:r>
              <a:rPr lang="en" sz="1100" b="0" u="sng">
                <a:solidFill>
                  <a:schemeClr val="hlink"/>
                </a:solidFill>
                <a:latin typeface="Sora Medium"/>
                <a:ea typeface="Sora Medium"/>
                <a:cs typeface="Sora Medium"/>
                <a:sym typeface="Sora Medium"/>
                <a:hlinkClick r:id="rId3"/>
              </a:rPr>
              <a:t>https://bbbootstrap.com/</a:t>
            </a:r>
            <a:endParaRPr sz="1100" b="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ra Medium"/>
              <a:buChar char="-"/>
            </a:pPr>
            <a:r>
              <a:rPr lang="en" sz="1100" b="0" u="sng">
                <a:solidFill>
                  <a:schemeClr val="hlink"/>
                </a:solidFill>
                <a:latin typeface="Sora Medium"/>
                <a:ea typeface="Sora Medium"/>
                <a:cs typeface="Sora Medium"/>
                <a:sym typeface="Sora Medium"/>
                <a:hlinkClick r:id="rId4"/>
              </a:rPr>
              <a:t>https://slidesgo.com/theme/software-engineering-business-plan#search-technology&amp;position-18&amp;results-1169&amp;rs=search</a:t>
            </a:r>
            <a:endParaRPr sz="1100" b="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ra Medium"/>
              <a:buChar char="-"/>
            </a:pPr>
            <a:r>
              <a:rPr lang="en" sz="1100" b="0" u="sng">
                <a:solidFill>
                  <a:schemeClr val="hlink"/>
                </a:solidFill>
                <a:latin typeface="Sora Medium"/>
                <a:ea typeface="Sora Medium"/>
                <a:cs typeface="Sora Medium"/>
                <a:sym typeface="Sora Medium"/>
                <a:hlinkClick r:id="rId5"/>
              </a:rPr>
              <a:t>https://bbbootstrap.com/snippets/bootstrap-4-ecommerce-products-list-range-filters-89673127</a:t>
            </a:r>
            <a:endParaRPr sz="1100" b="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ra Medium"/>
              <a:buChar char="-"/>
            </a:pPr>
            <a:r>
              <a:rPr lang="en" sz="1100" b="0" u="sng">
                <a:solidFill>
                  <a:schemeClr val="hlink"/>
                </a:solidFill>
                <a:latin typeface="Sora Medium"/>
                <a:ea typeface="Sora Medium"/>
                <a:cs typeface="Sora Medium"/>
                <a:sym typeface="Sora Medium"/>
                <a:hlinkClick r:id="rId6"/>
              </a:rPr>
              <a:t>https://bootdey.com/snippets/view/Shop-product-list</a:t>
            </a:r>
            <a:endParaRPr sz="1100" b="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ra Medium"/>
              <a:buChar char="-"/>
            </a:pPr>
            <a:r>
              <a:rPr lang="en" sz="1100" b="0">
                <a:latin typeface="Sora Medium"/>
                <a:ea typeface="Sora Medium"/>
                <a:cs typeface="Sora Medium"/>
                <a:sym typeface="Sora Medium"/>
              </a:rPr>
              <a:t>https://chatgpt.com/?model=auto</a:t>
            </a:r>
            <a:endParaRPr sz="1100" b="0"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174f904a49_0_0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 Homepage with Filler #20</a:t>
            </a:r>
            <a:endParaRPr/>
          </a:p>
        </p:txBody>
      </p:sp>
      <p:pic>
        <p:nvPicPr>
          <p:cNvPr id="1108" name="Google Shape;1108;g3174f904a49_0_0"/>
          <p:cNvPicPr preferRelativeResize="0"/>
          <p:nvPr/>
        </p:nvPicPr>
        <p:blipFill rotWithShape="1">
          <a:blip r:embed="rId3">
            <a:alphaModFix/>
          </a:blip>
          <a:srcRect t="4030"/>
          <a:stretch/>
        </p:blipFill>
        <p:spPr>
          <a:xfrm>
            <a:off x="1459900" y="992600"/>
            <a:ext cx="6173102" cy="37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g3174f904a49_0_0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Investigate the project and review the README</a:t>
            </a:r>
            <a:endParaRPr sz="2000"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115b876211_0_92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 Homepage with Filler #20</a:t>
            </a:r>
            <a:endParaRPr/>
          </a:p>
        </p:txBody>
      </p:sp>
      <p:pic>
        <p:nvPicPr>
          <p:cNvPr id="1115" name="Google Shape;1115;g3115b876211_0_92"/>
          <p:cNvPicPr preferRelativeResize="0"/>
          <p:nvPr/>
        </p:nvPicPr>
        <p:blipFill rotWithShape="1">
          <a:blip r:embed="rId3">
            <a:alphaModFix/>
          </a:blip>
          <a:srcRect b="5123"/>
          <a:stretch/>
        </p:blipFill>
        <p:spPr>
          <a:xfrm>
            <a:off x="1305100" y="1045275"/>
            <a:ext cx="6146726" cy="36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3115b876211_0_92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The original homepage</a:t>
            </a:r>
            <a:endParaRPr sz="2000"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115b876211_0_325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 Homepage with Filler #20</a:t>
            </a:r>
            <a:endParaRPr/>
          </a:p>
        </p:txBody>
      </p:sp>
      <p:pic>
        <p:nvPicPr>
          <p:cNvPr id="1122" name="Google Shape;1122;g3115b876211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176" y="1045275"/>
            <a:ext cx="5739203" cy="35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g3115b876211_0_325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Add content of home.jsx for the project</a:t>
            </a:r>
            <a:endParaRPr sz="2000"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17498e598a_0_1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 Homepage with Filler #20</a:t>
            </a:r>
            <a:endParaRPr/>
          </a:p>
        </p:txBody>
      </p:sp>
      <p:pic>
        <p:nvPicPr>
          <p:cNvPr id="1129" name="Google Shape;1129;g317498e598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474" y="1045275"/>
            <a:ext cx="5783552" cy="36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317498e598a_0_1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Add CSS for homepage </a:t>
            </a:r>
            <a:endParaRPr sz="2000" b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115b876211_0_171"/>
          <p:cNvSpPr txBox="1">
            <a:spLocks noGrp="1"/>
          </p:cNvSpPr>
          <p:nvPr>
            <p:ph type="title"/>
          </p:nvPr>
        </p:nvSpPr>
        <p:spPr>
          <a:xfrm>
            <a:off x="538575" y="-12922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 Homepage with Filler #20</a:t>
            </a:r>
            <a:endParaRPr/>
          </a:p>
        </p:txBody>
      </p:sp>
      <p:pic>
        <p:nvPicPr>
          <p:cNvPr id="1136" name="Google Shape;1136;g3115b876211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500" y="979350"/>
            <a:ext cx="6069478" cy="37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g3115b876211_0_171"/>
          <p:cNvSpPr txBox="1">
            <a:spLocks noGrp="1"/>
          </p:cNvSpPr>
          <p:nvPr>
            <p:ph type="title"/>
          </p:nvPr>
        </p:nvSpPr>
        <p:spPr>
          <a:xfrm>
            <a:off x="708450" y="4041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Add for them a sidebar</a:t>
            </a:r>
            <a:endParaRPr sz="2000" b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</Words>
  <Application>Microsoft Office PowerPoint</Application>
  <PresentationFormat>On-screen Show (16:9)</PresentationFormat>
  <Paragraphs>112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Nunito Light</vt:lpstr>
      <vt:lpstr>Sora</vt:lpstr>
      <vt:lpstr>Arial</vt:lpstr>
      <vt:lpstr>Sora Medium</vt:lpstr>
      <vt:lpstr>Open Sans</vt:lpstr>
      <vt:lpstr>Software Engineering Business Plan by Slidesgo</vt:lpstr>
      <vt:lpstr>REPORT ABOUT  CONTRIBUTE BACK TO OPEN SOURCE</vt:lpstr>
      <vt:lpstr>Contents </vt:lpstr>
      <vt:lpstr>PowerPoint Presentation</vt:lpstr>
      <vt:lpstr>Update Homepage with Filler #20</vt:lpstr>
      <vt:lpstr>Update Homepage with Filler #20</vt:lpstr>
      <vt:lpstr>Update Homepage with Filler #20</vt:lpstr>
      <vt:lpstr>Update Homepage with Filler #20</vt:lpstr>
      <vt:lpstr>Update Homepage with Filler #20</vt:lpstr>
      <vt:lpstr>Update Homepage with Filler #20</vt:lpstr>
      <vt:lpstr>Update Homepage with Filler #20</vt:lpstr>
      <vt:lpstr>Update Homepage with Filler #20</vt:lpstr>
      <vt:lpstr>Update Homepage with Filler #20</vt:lpstr>
      <vt:lpstr>PowerPoint Presentation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fix this: currently at Homepage when I click on message Box it is not working. But direct going through link it is working #1</vt:lpstr>
      <vt:lpstr>PowerPoint Presentation</vt:lpstr>
      <vt:lpstr>Available Clubs Page #24</vt:lpstr>
      <vt:lpstr>Available Clubs Page #24</vt:lpstr>
      <vt:lpstr>Available Clubs Page #24</vt:lpstr>
      <vt:lpstr>Available Clubs Page #24</vt:lpstr>
      <vt:lpstr>Available Clubs Page #24</vt:lpstr>
      <vt:lpstr>Available Clubs Page #24</vt:lpstr>
      <vt:lpstr>Available Clubs Page #24</vt:lpstr>
      <vt:lpstr>Available Clubs Page #24</vt:lpstr>
      <vt:lpstr>Available Clubs Page #24</vt:lpstr>
      <vt:lpstr>Available Clubs Page #24</vt:lpstr>
      <vt:lpstr>Available Clubs Page #24</vt:lpstr>
      <vt:lpstr>Available Clubs Page #24</vt:lpstr>
      <vt:lpstr>After Final Lab:</vt:lpstr>
      <vt:lpstr>After Final Lab: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Nhut Nguyen</cp:lastModifiedBy>
  <cp:revision>1</cp:revision>
  <dcterms:modified xsi:type="dcterms:W3CDTF">2024-11-15T02:46:22Z</dcterms:modified>
</cp:coreProperties>
</file>